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Comfortaa Light"/>
      <p:regular r:id="rId31"/>
      <p:bold r:id="rId32"/>
    </p:embeddedFont>
    <p:embeddedFont>
      <p:font typeface="Alex Brush"/>
      <p:regular r:id="rId33"/>
    </p:embeddedFont>
    <p:embeddedFont>
      <p:font typeface="Playfair Display"/>
      <p:regular r:id="rId34"/>
      <p:bold r:id="rId35"/>
      <p:italic r:id="rId36"/>
      <p:boldItalic r:id="rId37"/>
    </p:embeddedFont>
    <p:embeddedFont>
      <p:font typeface="Actor"/>
      <p:regular r:id="rId38"/>
    </p:embeddedFont>
    <p:embeddedFont>
      <p:font typeface="Gilda Display"/>
      <p:regular r:id="rId39"/>
    </p:embeddedFont>
    <p:embeddedFont>
      <p:font typeface="Comfortaa"/>
      <p:regular r:id="rId40"/>
      <p:bold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F45DF85-E8B1-4206-B9DC-01794D365360}">
  <a:tblStyle styleId="{2F45DF85-E8B1-4206-B9DC-01794D36536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omfortaa-regular.fntdata"/><Relationship Id="rId20" Type="http://schemas.openxmlformats.org/officeDocument/2006/relationships/slide" Target="slides/slide14.xml"/><Relationship Id="rId41" Type="http://schemas.openxmlformats.org/officeDocument/2006/relationships/font" Target="fonts/Comfortaa-bold.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ComfortaaLight-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AlexBrush-regular.fntdata"/><Relationship Id="rId10" Type="http://schemas.openxmlformats.org/officeDocument/2006/relationships/slide" Target="slides/slide4.xml"/><Relationship Id="rId32" Type="http://schemas.openxmlformats.org/officeDocument/2006/relationships/font" Target="fonts/ComfortaaLight-bold.fntdata"/><Relationship Id="rId13" Type="http://schemas.openxmlformats.org/officeDocument/2006/relationships/slide" Target="slides/slide7.xml"/><Relationship Id="rId35" Type="http://schemas.openxmlformats.org/officeDocument/2006/relationships/font" Target="fonts/PlayfairDisplay-bold.fntdata"/><Relationship Id="rId12" Type="http://schemas.openxmlformats.org/officeDocument/2006/relationships/slide" Target="slides/slide6.xml"/><Relationship Id="rId34" Type="http://schemas.openxmlformats.org/officeDocument/2006/relationships/font" Target="fonts/PlayfairDisplay-regular.fntdata"/><Relationship Id="rId15" Type="http://schemas.openxmlformats.org/officeDocument/2006/relationships/slide" Target="slides/slide9.xml"/><Relationship Id="rId37" Type="http://schemas.openxmlformats.org/officeDocument/2006/relationships/font" Target="fonts/PlayfairDisplay-boldItalic.fntdata"/><Relationship Id="rId14" Type="http://schemas.openxmlformats.org/officeDocument/2006/relationships/slide" Target="slides/slide8.xml"/><Relationship Id="rId36" Type="http://schemas.openxmlformats.org/officeDocument/2006/relationships/font" Target="fonts/PlayfairDisplay-italic.fntdata"/><Relationship Id="rId17" Type="http://schemas.openxmlformats.org/officeDocument/2006/relationships/slide" Target="slides/slide11.xml"/><Relationship Id="rId39" Type="http://schemas.openxmlformats.org/officeDocument/2006/relationships/font" Target="fonts/GildaDisplay-regular.fntdata"/><Relationship Id="rId16" Type="http://schemas.openxmlformats.org/officeDocument/2006/relationships/slide" Target="slides/slide10.xml"/><Relationship Id="rId38" Type="http://schemas.openxmlformats.org/officeDocument/2006/relationships/font" Target="fonts/Actor-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e402524895_2_10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e402524895_2_10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e402524895_3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e402524895_3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e402524895_4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e402524895_4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e402524895_4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e402524895_4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527da5bb2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527da5bb2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527da5bb2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527da5bb2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527da5bb20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527da5bb20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e402524895_4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e402524895_4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e402524895_4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e402524895_4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e402524895_4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e402524895_4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e402524895_4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e402524895_4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e402524895_2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e402524895_2_1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e402524895_4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e402524895_4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e402524895_4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e402524895_4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e402524895_4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e402524895_4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e402524895_4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e402524895_4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527da5bb20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527da5bb20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e402524895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e402524895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e402524895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e402524895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e402524895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e402524895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e402524895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e402524895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e402524895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e402524895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e402524895_3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e402524895_3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e402524895_3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e402524895_3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4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 Id="rId3" Type="http://schemas.openxmlformats.org/officeDocument/2006/relationships/image" Target="../media/image6.png"/><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8.png"/><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 Id="rId6"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image" Target="../media/image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png"/><Relationship Id="rId4" Type="http://schemas.openxmlformats.org/officeDocument/2006/relationships/image" Target="../media/image5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568563" y="989875"/>
            <a:ext cx="5340300" cy="1517400"/>
          </a:xfrm>
          <a:prstGeom prst="rect">
            <a:avLst/>
          </a:prstGeom>
          <a:ln>
            <a:noFill/>
          </a:ln>
        </p:spPr>
        <p:txBody>
          <a:bodyPr anchorCtr="0" anchor="b" bIns="91425" lIns="91425" spcFirstLastPara="1" rIns="91425" wrap="square" tIns="91425">
            <a:noAutofit/>
          </a:bodyPr>
          <a:lstStyle>
            <a:lvl1pPr lvl="0">
              <a:spcBef>
                <a:spcPts val="0"/>
              </a:spcBef>
              <a:spcAft>
                <a:spcPts val="0"/>
              </a:spcAft>
              <a:buSzPts val="5200"/>
              <a:buNone/>
              <a:defRPr sz="3700">
                <a:solidFill>
                  <a:schemeClr val="accent1"/>
                </a:solidFill>
                <a:latin typeface="Gilda Display"/>
                <a:ea typeface="Gilda Display"/>
                <a:cs typeface="Gilda Display"/>
                <a:sym typeface="Gilda Display"/>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64125" y="3865275"/>
            <a:ext cx="4618200" cy="468900"/>
          </a:xfrm>
          <a:prstGeom prst="rect">
            <a:avLst/>
          </a:prstGeom>
          <a:solidFill>
            <a:schemeClr val="accent1"/>
          </a:solidFill>
          <a:ln cap="flat" cmpd="sng" w="9525">
            <a:solidFill>
              <a:srgbClr val="F6EEE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atin typeface="Actor"/>
                <a:ea typeface="Actor"/>
                <a:cs typeface="Actor"/>
                <a:sym typeface="Actor"/>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1" name="Google Shape;11;p2"/>
          <p:cNvPicPr preferRelativeResize="0"/>
          <p:nvPr/>
        </p:nvPicPr>
        <p:blipFill>
          <a:blip r:embed="rId2">
            <a:alphaModFix amt="28000"/>
          </a:blip>
          <a:stretch>
            <a:fillRect/>
          </a:stretch>
        </p:blipFill>
        <p:spPr>
          <a:xfrm>
            <a:off x="248375" y="-367850"/>
            <a:ext cx="2782898" cy="3366451"/>
          </a:xfrm>
          <a:prstGeom prst="rect">
            <a:avLst/>
          </a:prstGeom>
          <a:noFill/>
          <a:ln>
            <a:noFill/>
          </a:ln>
        </p:spPr>
      </p:pic>
      <p:sp>
        <p:nvSpPr>
          <p:cNvPr id="12" name="Google Shape;12;p2"/>
          <p:cNvSpPr/>
          <p:nvPr/>
        </p:nvSpPr>
        <p:spPr>
          <a:xfrm>
            <a:off x="6062675" y="1972475"/>
            <a:ext cx="3138600" cy="5272200"/>
          </a:xfrm>
          <a:prstGeom prst="round2SameRect">
            <a:avLst>
              <a:gd fmla="val 50000" name="adj1"/>
              <a:gd fmla="val 0" name="adj2"/>
            </a:avLst>
          </a:prstGeom>
          <a:solidFill>
            <a:schemeClr val="accen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 name="Google Shape;13;p2"/>
          <p:cNvPicPr preferRelativeResize="0"/>
          <p:nvPr/>
        </p:nvPicPr>
        <p:blipFill>
          <a:blip r:embed="rId2">
            <a:alphaModFix amt="28000"/>
          </a:blip>
          <a:stretch>
            <a:fillRect/>
          </a:stretch>
        </p:blipFill>
        <p:spPr>
          <a:xfrm>
            <a:off x="7117899" y="852825"/>
            <a:ext cx="1848726" cy="2236385"/>
          </a:xfrm>
          <a:prstGeom prst="rect">
            <a:avLst/>
          </a:prstGeom>
          <a:noFill/>
          <a:ln>
            <a:noFill/>
          </a:ln>
        </p:spPr>
      </p:pic>
      <p:sp>
        <p:nvSpPr>
          <p:cNvPr id="14" name="Google Shape;14;p2"/>
          <p:cNvSpPr/>
          <p:nvPr/>
        </p:nvSpPr>
        <p:spPr>
          <a:xfrm>
            <a:off x="6329425" y="1870175"/>
            <a:ext cx="3138600" cy="5272200"/>
          </a:xfrm>
          <a:prstGeom prst="round2SameRect">
            <a:avLst>
              <a:gd fmla="val 50000" name="adj1"/>
              <a:gd fmla="val 0" name="adj2"/>
            </a:avLst>
          </a:prstGeom>
          <a:noFill/>
          <a:ln cap="flat" cmpd="sng" w="19050">
            <a:solidFill>
              <a:srgbClr val="4C11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 name="Google Shape;15;p2"/>
          <p:cNvPicPr preferRelativeResize="0"/>
          <p:nvPr/>
        </p:nvPicPr>
        <p:blipFill>
          <a:blip r:embed="rId3">
            <a:alphaModFix/>
          </a:blip>
          <a:stretch>
            <a:fillRect/>
          </a:stretch>
        </p:blipFill>
        <p:spPr>
          <a:xfrm rot="-27">
            <a:off x="6614404" y="2876501"/>
            <a:ext cx="1272993" cy="1324047"/>
          </a:xfrm>
          <a:prstGeom prst="rect">
            <a:avLst/>
          </a:prstGeom>
          <a:noFill/>
          <a:ln>
            <a:noFill/>
          </a:ln>
        </p:spPr>
      </p:pic>
      <p:pic>
        <p:nvPicPr>
          <p:cNvPr id="16" name="Google Shape;16;p2"/>
          <p:cNvPicPr preferRelativeResize="0"/>
          <p:nvPr/>
        </p:nvPicPr>
        <p:blipFill>
          <a:blip r:embed="rId4">
            <a:alphaModFix/>
          </a:blip>
          <a:stretch>
            <a:fillRect/>
          </a:stretch>
        </p:blipFill>
        <p:spPr>
          <a:xfrm>
            <a:off x="6463162" y="949575"/>
            <a:ext cx="2337624" cy="3854602"/>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2" name="Shape 62"/>
        <p:cNvGrpSpPr/>
        <p:nvPr/>
      </p:nvGrpSpPr>
      <p:grpSpPr>
        <a:xfrm>
          <a:off x="0" y="0"/>
          <a:ext cx="0" cy="0"/>
          <a:chOff x="0" y="0"/>
          <a:chExt cx="0" cy="0"/>
        </a:xfrm>
      </p:grpSpPr>
      <p:sp>
        <p:nvSpPr>
          <p:cNvPr id="63" name="Google Shape;63;p11"/>
          <p:cNvSpPr txBox="1"/>
          <p:nvPr>
            <p:ph hasCustomPrompt="1" type="title"/>
          </p:nvPr>
        </p:nvSpPr>
        <p:spPr>
          <a:xfrm>
            <a:off x="2426850" y="1380375"/>
            <a:ext cx="4290300" cy="1618800"/>
          </a:xfrm>
          <a:prstGeom prst="rect">
            <a:avLst/>
          </a:prstGeom>
          <a:ln>
            <a:noFill/>
          </a:ln>
        </p:spPr>
        <p:txBody>
          <a:bodyPr anchorCtr="0" anchor="b" bIns="91425" lIns="91425" spcFirstLastPara="1" rIns="91425" wrap="square" tIns="91425">
            <a:noAutofit/>
          </a:bodyPr>
          <a:lstStyle>
            <a:lvl1pPr lvl="0" algn="ctr">
              <a:spcBef>
                <a:spcPts val="0"/>
              </a:spcBef>
              <a:spcAft>
                <a:spcPts val="0"/>
              </a:spcAft>
              <a:buSzPts val="12000"/>
              <a:buNone/>
              <a:defRPr sz="10000">
                <a:solidFill>
                  <a:schemeClr val="accent1"/>
                </a:solidFill>
                <a:latin typeface="Alex Brush"/>
                <a:ea typeface="Alex Brush"/>
                <a:cs typeface="Alex Brush"/>
                <a:sym typeface="Alex Brush"/>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4" name="Google Shape;64;p11"/>
          <p:cNvSpPr txBox="1"/>
          <p:nvPr>
            <p:ph idx="1" type="body"/>
          </p:nvPr>
        </p:nvSpPr>
        <p:spPr>
          <a:xfrm>
            <a:off x="2426850" y="3081725"/>
            <a:ext cx="4290300" cy="485400"/>
          </a:xfrm>
          <a:prstGeom prst="rect">
            <a:avLst/>
          </a:prstGeom>
          <a:solidFill>
            <a:schemeClr val="accent1"/>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indent="-317500" lvl="0" marL="457200" marR="38100" algn="ctr">
              <a:lnSpc>
                <a:spcPct val="128571"/>
              </a:lnSpc>
              <a:spcBef>
                <a:spcPts val="0"/>
              </a:spcBef>
              <a:spcAft>
                <a:spcPts val="0"/>
              </a:spcAft>
              <a:buSzPts val="1400"/>
              <a:buChar char="●"/>
              <a:defRPr sz="1600">
                <a:solidFill>
                  <a:schemeClr val="dk1"/>
                </a:solidFill>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5" name="Google Shape;65;p11"/>
          <p:cNvSpPr/>
          <p:nvPr/>
        </p:nvSpPr>
        <p:spPr>
          <a:xfrm flipH="1">
            <a:off x="-1977568" y="777022"/>
            <a:ext cx="3948600" cy="3948900"/>
          </a:xfrm>
          <a:prstGeom prst="pie">
            <a:avLst>
              <a:gd fmla="val 5381710" name="adj1"/>
              <a:gd fmla="val 16200000" name="adj2"/>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1"/>
          <p:cNvSpPr/>
          <p:nvPr/>
        </p:nvSpPr>
        <p:spPr>
          <a:xfrm flipH="1">
            <a:off x="-2169073" y="417578"/>
            <a:ext cx="3948600" cy="3948900"/>
          </a:xfrm>
          <a:prstGeom prst="pie">
            <a:avLst>
              <a:gd fmla="val 5381710" name="adj1"/>
              <a:gd fmla="val 16200000"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 name="Google Shape;67;p11"/>
          <p:cNvPicPr preferRelativeResize="0"/>
          <p:nvPr/>
        </p:nvPicPr>
        <p:blipFill>
          <a:blip r:embed="rId2">
            <a:alphaModFix/>
          </a:blip>
          <a:stretch>
            <a:fillRect/>
          </a:stretch>
        </p:blipFill>
        <p:spPr>
          <a:xfrm>
            <a:off x="-287600" y="2037474"/>
            <a:ext cx="2431737" cy="4009825"/>
          </a:xfrm>
          <a:prstGeom prst="rect">
            <a:avLst/>
          </a:prstGeom>
          <a:noFill/>
          <a:ln>
            <a:noFill/>
          </a:ln>
        </p:spPr>
      </p:pic>
      <p:pic>
        <p:nvPicPr>
          <p:cNvPr id="68" name="Google Shape;68;p11"/>
          <p:cNvPicPr preferRelativeResize="0"/>
          <p:nvPr/>
        </p:nvPicPr>
        <p:blipFill>
          <a:blip r:embed="rId3">
            <a:alphaModFix amt="34000"/>
          </a:blip>
          <a:stretch>
            <a:fillRect/>
          </a:stretch>
        </p:blipFill>
        <p:spPr>
          <a:xfrm>
            <a:off x="7359008" y="268600"/>
            <a:ext cx="2620590" cy="3170099"/>
          </a:xfrm>
          <a:prstGeom prst="rect">
            <a:avLst/>
          </a:prstGeom>
          <a:noFill/>
          <a:ln>
            <a:noFill/>
          </a:ln>
        </p:spPr>
      </p:pic>
      <p:pic>
        <p:nvPicPr>
          <p:cNvPr id="69" name="Google Shape;69;p11"/>
          <p:cNvPicPr preferRelativeResize="0"/>
          <p:nvPr/>
        </p:nvPicPr>
        <p:blipFill>
          <a:blip r:embed="rId4">
            <a:alphaModFix/>
          </a:blip>
          <a:stretch>
            <a:fillRect/>
          </a:stretch>
        </p:blipFill>
        <p:spPr>
          <a:xfrm>
            <a:off x="7116975" y="2899150"/>
            <a:ext cx="1643500" cy="17094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0" name="Shape 7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71" name="Shape 71"/>
        <p:cNvGrpSpPr/>
        <p:nvPr/>
      </p:nvGrpSpPr>
      <p:grpSpPr>
        <a:xfrm>
          <a:off x="0" y="0"/>
          <a:ext cx="0" cy="0"/>
          <a:chOff x="0" y="0"/>
          <a:chExt cx="0" cy="0"/>
        </a:xfrm>
      </p:grpSpPr>
      <p:sp>
        <p:nvSpPr>
          <p:cNvPr id="72" name="Google Shape;72;p13"/>
          <p:cNvSpPr txBox="1"/>
          <p:nvPr>
            <p:ph idx="1" type="subTitle"/>
          </p:nvPr>
        </p:nvSpPr>
        <p:spPr>
          <a:xfrm>
            <a:off x="2086451" y="3075150"/>
            <a:ext cx="2494800" cy="384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1pPr>
            <a:lvl2pPr lvl="1"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2pPr>
            <a:lvl3pPr lvl="2"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3pPr>
            <a:lvl4pPr lvl="3"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4pPr>
            <a:lvl5pPr lvl="4"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5pPr>
            <a:lvl6pPr lvl="5"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6pPr>
            <a:lvl7pPr lvl="6"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7pPr>
            <a:lvl8pPr lvl="7"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8pPr>
            <a:lvl9pPr lvl="8"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9pPr>
          </a:lstStyle>
          <a:p/>
        </p:txBody>
      </p:sp>
      <p:sp>
        <p:nvSpPr>
          <p:cNvPr id="73" name="Google Shape;73;p13"/>
          <p:cNvSpPr txBox="1"/>
          <p:nvPr>
            <p:ph idx="2" type="subTitle"/>
          </p:nvPr>
        </p:nvSpPr>
        <p:spPr>
          <a:xfrm>
            <a:off x="5534176" y="1712850"/>
            <a:ext cx="2494800" cy="384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1pPr>
            <a:lvl2pPr lvl="1"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2pPr>
            <a:lvl3pPr lvl="2"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3pPr>
            <a:lvl4pPr lvl="3"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4pPr>
            <a:lvl5pPr lvl="4"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5pPr>
            <a:lvl6pPr lvl="5"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6pPr>
            <a:lvl7pPr lvl="6"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7pPr>
            <a:lvl8pPr lvl="7"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8pPr>
            <a:lvl9pPr lvl="8"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9pPr>
          </a:lstStyle>
          <a:p/>
        </p:txBody>
      </p:sp>
      <p:sp>
        <p:nvSpPr>
          <p:cNvPr id="74" name="Google Shape;74;p13"/>
          <p:cNvSpPr txBox="1"/>
          <p:nvPr>
            <p:ph idx="3" type="subTitle"/>
          </p:nvPr>
        </p:nvSpPr>
        <p:spPr>
          <a:xfrm>
            <a:off x="5534176" y="3074400"/>
            <a:ext cx="2494800" cy="384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1pPr>
            <a:lvl2pPr lvl="1"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2pPr>
            <a:lvl3pPr lvl="2"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3pPr>
            <a:lvl4pPr lvl="3"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4pPr>
            <a:lvl5pPr lvl="4"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5pPr>
            <a:lvl6pPr lvl="5"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6pPr>
            <a:lvl7pPr lvl="6"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7pPr>
            <a:lvl8pPr lvl="7"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8pPr>
            <a:lvl9pPr lvl="8"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9pPr>
          </a:lstStyle>
          <a:p/>
        </p:txBody>
      </p:sp>
      <p:sp>
        <p:nvSpPr>
          <p:cNvPr id="75" name="Google Shape;75;p13"/>
          <p:cNvSpPr txBox="1"/>
          <p:nvPr>
            <p:ph hasCustomPrompt="1" type="title"/>
          </p:nvPr>
        </p:nvSpPr>
        <p:spPr>
          <a:xfrm>
            <a:off x="1070100" y="3076050"/>
            <a:ext cx="890100" cy="9204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500"/>
              <a:buFont typeface="Alex Brush"/>
              <a:buNone/>
              <a:defRPr>
                <a:latin typeface="Alex Brush"/>
                <a:ea typeface="Alex Brush"/>
                <a:cs typeface="Alex Brush"/>
                <a:sym typeface="Alex Brush"/>
              </a:defRPr>
            </a:lvl1pPr>
            <a:lvl2pPr lvl="1" rtl="0" algn="ctr">
              <a:spcBef>
                <a:spcPts val="0"/>
              </a:spcBef>
              <a:spcAft>
                <a:spcPts val="0"/>
              </a:spcAft>
              <a:buSzPts val="12000"/>
              <a:buFont typeface="Alex Brush"/>
              <a:buNone/>
              <a:defRPr sz="12000">
                <a:latin typeface="Alex Brush"/>
                <a:ea typeface="Alex Brush"/>
                <a:cs typeface="Alex Brush"/>
                <a:sym typeface="Alex Brush"/>
              </a:defRPr>
            </a:lvl2pPr>
            <a:lvl3pPr lvl="2" rtl="0" algn="ctr">
              <a:spcBef>
                <a:spcPts val="0"/>
              </a:spcBef>
              <a:spcAft>
                <a:spcPts val="0"/>
              </a:spcAft>
              <a:buSzPts val="12000"/>
              <a:buFont typeface="Alex Brush"/>
              <a:buNone/>
              <a:defRPr sz="12000">
                <a:latin typeface="Alex Brush"/>
                <a:ea typeface="Alex Brush"/>
                <a:cs typeface="Alex Brush"/>
                <a:sym typeface="Alex Brush"/>
              </a:defRPr>
            </a:lvl3pPr>
            <a:lvl4pPr lvl="3" rtl="0" algn="ctr">
              <a:spcBef>
                <a:spcPts val="0"/>
              </a:spcBef>
              <a:spcAft>
                <a:spcPts val="0"/>
              </a:spcAft>
              <a:buSzPts val="12000"/>
              <a:buFont typeface="Alex Brush"/>
              <a:buNone/>
              <a:defRPr sz="12000">
                <a:latin typeface="Alex Brush"/>
                <a:ea typeface="Alex Brush"/>
                <a:cs typeface="Alex Brush"/>
                <a:sym typeface="Alex Brush"/>
              </a:defRPr>
            </a:lvl4pPr>
            <a:lvl5pPr lvl="4" rtl="0" algn="ctr">
              <a:spcBef>
                <a:spcPts val="0"/>
              </a:spcBef>
              <a:spcAft>
                <a:spcPts val="0"/>
              </a:spcAft>
              <a:buSzPts val="12000"/>
              <a:buFont typeface="Alex Brush"/>
              <a:buNone/>
              <a:defRPr sz="12000">
                <a:latin typeface="Alex Brush"/>
                <a:ea typeface="Alex Brush"/>
                <a:cs typeface="Alex Brush"/>
                <a:sym typeface="Alex Brush"/>
              </a:defRPr>
            </a:lvl5pPr>
            <a:lvl6pPr lvl="5" rtl="0" algn="ctr">
              <a:spcBef>
                <a:spcPts val="0"/>
              </a:spcBef>
              <a:spcAft>
                <a:spcPts val="0"/>
              </a:spcAft>
              <a:buSzPts val="12000"/>
              <a:buFont typeface="Alex Brush"/>
              <a:buNone/>
              <a:defRPr sz="12000">
                <a:latin typeface="Alex Brush"/>
                <a:ea typeface="Alex Brush"/>
                <a:cs typeface="Alex Brush"/>
                <a:sym typeface="Alex Brush"/>
              </a:defRPr>
            </a:lvl6pPr>
            <a:lvl7pPr lvl="6" rtl="0" algn="ctr">
              <a:spcBef>
                <a:spcPts val="0"/>
              </a:spcBef>
              <a:spcAft>
                <a:spcPts val="0"/>
              </a:spcAft>
              <a:buSzPts val="12000"/>
              <a:buFont typeface="Alex Brush"/>
              <a:buNone/>
              <a:defRPr sz="12000">
                <a:latin typeface="Alex Brush"/>
                <a:ea typeface="Alex Brush"/>
                <a:cs typeface="Alex Brush"/>
                <a:sym typeface="Alex Brush"/>
              </a:defRPr>
            </a:lvl7pPr>
            <a:lvl8pPr lvl="7" rtl="0" algn="ctr">
              <a:spcBef>
                <a:spcPts val="0"/>
              </a:spcBef>
              <a:spcAft>
                <a:spcPts val="0"/>
              </a:spcAft>
              <a:buSzPts val="12000"/>
              <a:buFont typeface="Alex Brush"/>
              <a:buNone/>
              <a:defRPr sz="12000">
                <a:latin typeface="Alex Brush"/>
                <a:ea typeface="Alex Brush"/>
                <a:cs typeface="Alex Brush"/>
                <a:sym typeface="Alex Brush"/>
              </a:defRPr>
            </a:lvl8pPr>
            <a:lvl9pPr lvl="8" rtl="0" algn="ctr">
              <a:spcBef>
                <a:spcPts val="0"/>
              </a:spcBef>
              <a:spcAft>
                <a:spcPts val="0"/>
              </a:spcAft>
              <a:buSzPts val="12000"/>
              <a:buFont typeface="Alex Brush"/>
              <a:buNone/>
              <a:defRPr sz="12000">
                <a:latin typeface="Alex Brush"/>
                <a:ea typeface="Alex Brush"/>
                <a:cs typeface="Alex Brush"/>
                <a:sym typeface="Alex Brush"/>
              </a:defRPr>
            </a:lvl9pPr>
          </a:lstStyle>
          <a:p>
            <a:r>
              <a:t>xx%</a:t>
            </a:r>
          </a:p>
        </p:txBody>
      </p:sp>
      <p:sp>
        <p:nvSpPr>
          <p:cNvPr id="76" name="Google Shape;76;p13"/>
          <p:cNvSpPr txBox="1"/>
          <p:nvPr>
            <p:ph idx="4" type="subTitle"/>
          </p:nvPr>
        </p:nvSpPr>
        <p:spPr>
          <a:xfrm>
            <a:off x="2086451" y="2097600"/>
            <a:ext cx="2494800" cy="5382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accent3"/>
              </a:buClr>
              <a:buSzPts val="1400"/>
              <a:buNone/>
              <a:defRPr sz="1400">
                <a:solidFill>
                  <a:schemeClr val="dk1"/>
                </a:solidFill>
              </a:defRPr>
            </a:lvl1pPr>
            <a:lvl2pPr lvl="1" rtl="0" algn="ctr">
              <a:lnSpc>
                <a:spcPct val="100000"/>
              </a:lnSpc>
              <a:spcBef>
                <a:spcPts val="0"/>
              </a:spcBef>
              <a:spcAft>
                <a:spcPts val="0"/>
              </a:spcAft>
              <a:buClr>
                <a:schemeClr val="accent3"/>
              </a:buClr>
              <a:buSzPts val="1400"/>
              <a:buNone/>
              <a:defRPr>
                <a:solidFill>
                  <a:schemeClr val="accent3"/>
                </a:solidFill>
              </a:defRPr>
            </a:lvl2pPr>
            <a:lvl3pPr lvl="2" rtl="0" algn="ctr">
              <a:lnSpc>
                <a:spcPct val="100000"/>
              </a:lnSpc>
              <a:spcBef>
                <a:spcPts val="0"/>
              </a:spcBef>
              <a:spcAft>
                <a:spcPts val="0"/>
              </a:spcAft>
              <a:buClr>
                <a:schemeClr val="accent3"/>
              </a:buClr>
              <a:buSzPts val="1400"/>
              <a:buNone/>
              <a:defRPr>
                <a:solidFill>
                  <a:schemeClr val="accent3"/>
                </a:solidFill>
              </a:defRPr>
            </a:lvl3pPr>
            <a:lvl4pPr lvl="3" rtl="0" algn="ctr">
              <a:lnSpc>
                <a:spcPct val="100000"/>
              </a:lnSpc>
              <a:spcBef>
                <a:spcPts val="0"/>
              </a:spcBef>
              <a:spcAft>
                <a:spcPts val="0"/>
              </a:spcAft>
              <a:buClr>
                <a:schemeClr val="accent3"/>
              </a:buClr>
              <a:buSzPts val="1400"/>
              <a:buNone/>
              <a:defRPr>
                <a:solidFill>
                  <a:schemeClr val="accent3"/>
                </a:solidFill>
              </a:defRPr>
            </a:lvl4pPr>
            <a:lvl5pPr lvl="4" rtl="0" algn="ctr">
              <a:lnSpc>
                <a:spcPct val="100000"/>
              </a:lnSpc>
              <a:spcBef>
                <a:spcPts val="0"/>
              </a:spcBef>
              <a:spcAft>
                <a:spcPts val="0"/>
              </a:spcAft>
              <a:buClr>
                <a:schemeClr val="accent3"/>
              </a:buClr>
              <a:buSzPts val="1400"/>
              <a:buNone/>
              <a:defRPr>
                <a:solidFill>
                  <a:schemeClr val="accent3"/>
                </a:solidFill>
              </a:defRPr>
            </a:lvl5pPr>
            <a:lvl6pPr lvl="5" rtl="0" algn="ctr">
              <a:lnSpc>
                <a:spcPct val="100000"/>
              </a:lnSpc>
              <a:spcBef>
                <a:spcPts val="0"/>
              </a:spcBef>
              <a:spcAft>
                <a:spcPts val="0"/>
              </a:spcAft>
              <a:buClr>
                <a:schemeClr val="accent3"/>
              </a:buClr>
              <a:buSzPts val="1400"/>
              <a:buNone/>
              <a:defRPr>
                <a:solidFill>
                  <a:schemeClr val="accent3"/>
                </a:solidFill>
              </a:defRPr>
            </a:lvl6pPr>
            <a:lvl7pPr lvl="6" rtl="0" algn="ctr">
              <a:lnSpc>
                <a:spcPct val="100000"/>
              </a:lnSpc>
              <a:spcBef>
                <a:spcPts val="0"/>
              </a:spcBef>
              <a:spcAft>
                <a:spcPts val="0"/>
              </a:spcAft>
              <a:buClr>
                <a:schemeClr val="accent3"/>
              </a:buClr>
              <a:buSzPts val="1400"/>
              <a:buNone/>
              <a:defRPr>
                <a:solidFill>
                  <a:schemeClr val="accent3"/>
                </a:solidFill>
              </a:defRPr>
            </a:lvl7pPr>
            <a:lvl8pPr lvl="7" rtl="0" algn="ctr">
              <a:lnSpc>
                <a:spcPct val="100000"/>
              </a:lnSpc>
              <a:spcBef>
                <a:spcPts val="0"/>
              </a:spcBef>
              <a:spcAft>
                <a:spcPts val="0"/>
              </a:spcAft>
              <a:buClr>
                <a:schemeClr val="accent3"/>
              </a:buClr>
              <a:buSzPts val="1400"/>
              <a:buNone/>
              <a:defRPr>
                <a:solidFill>
                  <a:schemeClr val="accent3"/>
                </a:solidFill>
              </a:defRPr>
            </a:lvl8pPr>
            <a:lvl9pPr lvl="8" rtl="0" algn="ctr">
              <a:lnSpc>
                <a:spcPct val="100000"/>
              </a:lnSpc>
              <a:spcBef>
                <a:spcPts val="0"/>
              </a:spcBef>
              <a:spcAft>
                <a:spcPts val="0"/>
              </a:spcAft>
              <a:buClr>
                <a:schemeClr val="accent3"/>
              </a:buClr>
              <a:buSzPts val="1400"/>
              <a:buNone/>
              <a:defRPr>
                <a:solidFill>
                  <a:schemeClr val="accent3"/>
                </a:solidFill>
              </a:defRPr>
            </a:lvl9pPr>
          </a:lstStyle>
          <a:p/>
        </p:txBody>
      </p:sp>
      <p:sp>
        <p:nvSpPr>
          <p:cNvPr id="77" name="Google Shape;77;p13"/>
          <p:cNvSpPr txBox="1"/>
          <p:nvPr>
            <p:ph idx="5" type="subTitle"/>
          </p:nvPr>
        </p:nvSpPr>
        <p:spPr>
          <a:xfrm>
            <a:off x="5534176" y="2097600"/>
            <a:ext cx="2494800" cy="5382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8" name="Google Shape;78;p13"/>
          <p:cNvSpPr txBox="1"/>
          <p:nvPr>
            <p:ph idx="6" type="subTitle"/>
          </p:nvPr>
        </p:nvSpPr>
        <p:spPr>
          <a:xfrm>
            <a:off x="2086451" y="3459900"/>
            <a:ext cx="2494800" cy="5382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9" name="Google Shape;79;p13"/>
          <p:cNvSpPr txBox="1"/>
          <p:nvPr>
            <p:ph idx="7" type="subTitle"/>
          </p:nvPr>
        </p:nvSpPr>
        <p:spPr>
          <a:xfrm>
            <a:off x="5534176" y="3459900"/>
            <a:ext cx="2494800" cy="5382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accent3"/>
              </a:buClr>
              <a:buSzPts val="1400"/>
              <a:buNone/>
              <a:defRPr sz="1400">
                <a:solidFill>
                  <a:schemeClr val="dk1"/>
                </a:solidFill>
              </a:defRPr>
            </a:lvl1pPr>
            <a:lvl2pPr lvl="1" rtl="0" algn="ctr">
              <a:lnSpc>
                <a:spcPct val="100000"/>
              </a:lnSpc>
              <a:spcBef>
                <a:spcPts val="0"/>
              </a:spcBef>
              <a:spcAft>
                <a:spcPts val="0"/>
              </a:spcAft>
              <a:buClr>
                <a:schemeClr val="accent3"/>
              </a:buClr>
              <a:buSzPts val="1400"/>
              <a:buNone/>
              <a:defRPr>
                <a:solidFill>
                  <a:schemeClr val="accent3"/>
                </a:solidFill>
              </a:defRPr>
            </a:lvl2pPr>
            <a:lvl3pPr lvl="2" rtl="0" algn="ctr">
              <a:lnSpc>
                <a:spcPct val="100000"/>
              </a:lnSpc>
              <a:spcBef>
                <a:spcPts val="0"/>
              </a:spcBef>
              <a:spcAft>
                <a:spcPts val="0"/>
              </a:spcAft>
              <a:buClr>
                <a:schemeClr val="accent3"/>
              </a:buClr>
              <a:buSzPts val="1400"/>
              <a:buNone/>
              <a:defRPr>
                <a:solidFill>
                  <a:schemeClr val="accent3"/>
                </a:solidFill>
              </a:defRPr>
            </a:lvl3pPr>
            <a:lvl4pPr lvl="3" rtl="0" algn="ctr">
              <a:lnSpc>
                <a:spcPct val="100000"/>
              </a:lnSpc>
              <a:spcBef>
                <a:spcPts val="0"/>
              </a:spcBef>
              <a:spcAft>
                <a:spcPts val="0"/>
              </a:spcAft>
              <a:buClr>
                <a:schemeClr val="accent3"/>
              </a:buClr>
              <a:buSzPts val="1400"/>
              <a:buNone/>
              <a:defRPr>
                <a:solidFill>
                  <a:schemeClr val="accent3"/>
                </a:solidFill>
              </a:defRPr>
            </a:lvl4pPr>
            <a:lvl5pPr lvl="4" rtl="0" algn="ctr">
              <a:lnSpc>
                <a:spcPct val="100000"/>
              </a:lnSpc>
              <a:spcBef>
                <a:spcPts val="0"/>
              </a:spcBef>
              <a:spcAft>
                <a:spcPts val="0"/>
              </a:spcAft>
              <a:buClr>
                <a:schemeClr val="accent3"/>
              </a:buClr>
              <a:buSzPts val="1400"/>
              <a:buNone/>
              <a:defRPr>
                <a:solidFill>
                  <a:schemeClr val="accent3"/>
                </a:solidFill>
              </a:defRPr>
            </a:lvl5pPr>
            <a:lvl6pPr lvl="5" rtl="0" algn="ctr">
              <a:lnSpc>
                <a:spcPct val="100000"/>
              </a:lnSpc>
              <a:spcBef>
                <a:spcPts val="0"/>
              </a:spcBef>
              <a:spcAft>
                <a:spcPts val="0"/>
              </a:spcAft>
              <a:buClr>
                <a:schemeClr val="accent3"/>
              </a:buClr>
              <a:buSzPts val="1400"/>
              <a:buNone/>
              <a:defRPr>
                <a:solidFill>
                  <a:schemeClr val="accent3"/>
                </a:solidFill>
              </a:defRPr>
            </a:lvl6pPr>
            <a:lvl7pPr lvl="6" rtl="0" algn="ctr">
              <a:lnSpc>
                <a:spcPct val="100000"/>
              </a:lnSpc>
              <a:spcBef>
                <a:spcPts val="0"/>
              </a:spcBef>
              <a:spcAft>
                <a:spcPts val="0"/>
              </a:spcAft>
              <a:buClr>
                <a:schemeClr val="accent3"/>
              </a:buClr>
              <a:buSzPts val="1400"/>
              <a:buNone/>
              <a:defRPr>
                <a:solidFill>
                  <a:schemeClr val="accent3"/>
                </a:solidFill>
              </a:defRPr>
            </a:lvl7pPr>
            <a:lvl8pPr lvl="7" rtl="0" algn="ctr">
              <a:lnSpc>
                <a:spcPct val="100000"/>
              </a:lnSpc>
              <a:spcBef>
                <a:spcPts val="0"/>
              </a:spcBef>
              <a:spcAft>
                <a:spcPts val="0"/>
              </a:spcAft>
              <a:buClr>
                <a:schemeClr val="accent3"/>
              </a:buClr>
              <a:buSzPts val="1400"/>
              <a:buNone/>
              <a:defRPr>
                <a:solidFill>
                  <a:schemeClr val="accent3"/>
                </a:solidFill>
              </a:defRPr>
            </a:lvl8pPr>
            <a:lvl9pPr lvl="8" rtl="0" algn="ctr">
              <a:lnSpc>
                <a:spcPct val="100000"/>
              </a:lnSpc>
              <a:spcBef>
                <a:spcPts val="0"/>
              </a:spcBef>
              <a:spcAft>
                <a:spcPts val="0"/>
              </a:spcAft>
              <a:buClr>
                <a:schemeClr val="accent3"/>
              </a:buClr>
              <a:buSzPts val="1400"/>
              <a:buNone/>
              <a:defRPr>
                <a:solidFill>
                  <a:schemeClr val="accent3"/>
                </a:solidFill>
              </a:defRPr>
            </a:lvl9pPr>
          </a:lstStyle>
          <a:p/>
        </p:txBody>
      </p:sp>
      <p:sp>
        <p:nvSpPr>
          <p:cNvPr id="80" name="Google Shape;80;p13"/>
          <p:cNvSpPr txBox="1"/>
          <p:nvPr>
            <p:ph idx="8" type="title"/>
          </p:nvPr>
        </p:nvSpPr>
        <p:spPr>
          <a:xfrm>
            <a:off x="717750" y="539500"/>
            <a:ext cx="7708500" cy="669900"/>
          </a:xfrm>
          <a:prstGeom prst="rect">
            <a:avLst/>
          </a:prstGeom>
          <a:solidFill>
            <a:schemeClr val="dk2"/>
          </a:solidFill>
          <a:ln cap="flat" cmpd="sng" w="9525">
            <a:solidFill>
              <a:schemeClr val="accen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rtl="0" algn="ctr">
              <a:spcBef>
                <a:spcPts val="0"/>
              </a:spcBef>
              <a:spcAft>
                <a:spcPts val="0"/>
              </a:spcAft>
              <a:buSzPts val="3500"/>
              <a:buNone/>
              <a:defRPr>
                <a:solidFill>
                  <a:schemeClr val="accen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81" name="Google Shape;81;p13"/>
          <p:cNvPicPr preferRelativeResize="0"/>
          <p:nvPr/>
        </p:nvPicPr>
        <p:blipFill>
          <a:blip r:embed="rId2">
            <a:alphaModFix/>
          </a:blip>
          <a:stretch>
            <a:fillRect/>
          </a:stretch>
        </p:blipFill>
        <p:spPr>
          <a:xfrm>
            <a:off x="-134950" y="3799775"/>
            <a:ext cx="1617726" cy="1466799"/>
          </a:xfrm>
          <a:prstGeom prst="rect">
            <a:avLst/>
          </a:prstGeom>
          <a:noFill/>
          <a:ln>
            <a:noFill/>
          </a:ln>
          <a:effectLst>
            <a:outerShdw blurRad="57150" rotWithShape="0" algn="bl" dir="5400000" dist="19050">
              <a:srgbClr val="000000">
                <a:alpha val="50000"/>
              </a:srgbClr>
            </a:outerShdw>
          </a:effectLst>
        </p:spPr>
      </p:pic>
      <p:pic>
        <p:nvPicPr>
          <p:cNvPr id="82" name="Google Shape;82;p13"/>
          <p:cNvPicPr preferRelativeResize="0"/>
          <p:nvPr/>
        </p:nvPicPr>
        <p:blipFill>
          <a:blip r:embed="rId3">
            <a:alphaModFix/>
          </a:blip>
          <a:stretch>
            <a:fillRect/>
          </a:stretch>
        </p:blipFill>
        <p:spPr>
          <a:xfrm>
            <a:off x="782457" y="4350450"/>
            <a:ext cx="1102492" cy="762399"/>
          </a:xfrm>
          <a:prstGeom prst="rect">
            <a:avLst/>
          </a:prstGeom>
          <a:noFill/>
          <a:ln>
            <a:noFill/>
          </a:ln>
          <a:effectLst>
            <a:outerShdw blurRad="57150" rotWithShape="0" algn="bl" dir="5400000" dist="19050">
              <a:srgbClr val="000000">
                <a:alpha val="50000"/>
              </a:srgbClr>
            </a:outerShdw>
          </a:effectLst>
        </p:spPr>
      </p:pic>
      <p:sp>
        <p:nvSpPr>
          <p:cNvPr id="83" name="Google Shape;83;p13"/>
          <p:cNvSpPr/>
          <p:nvPr/>
        </p:nvSpPr>
        <p:spPr>
          <a:xfrm>
            <a:off x="8299525" y="3799775"/>
            <a:ext cx="1617600" cy="1617600"/>
          </a:xfrm>
          <a:prstGeom prst="pie">
            <a:avLst>
              <a:gd fmla="val 5381710" name="adj1"/>
              <a:gd fmla="val 16200000" name="adj2"/>
            </a:avLst>
          </a:prstGeom>
          <a:solidFill>
            <a:schemeClr val="dk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8377975" y="3639950"/>
            <a:ext cx="1617600" cy="1617600"/>
          </a:xfrm>
          <a:prstGeom prst="pie">
            <a:avLst>
              <a:gd fmla="val 5381710" name="adj1"/>
              <a:gd fmla="val 16200000" name="adj2"/>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 name="Google Shape;85;p13"/>
          <p:cNvPicPr preferRelativeResize="0"/>
          <p:nvPr/>
        </p:nvPicPr>
        <p:blipFill>
          <a:blip r:embed="rId4">
            <a:alphaModFix amt="38000"/>
          </a:blip>
          <a:stretch>
            <a:fillRect/>
          </a:stretch>
        </p:blipFill>
        <p:spPr>
          <a:xfrm>
            <a:off x="8124944" y="4322226"/>
            <a:ext cx="611666" cy="572700"/>
          </a:xfrm>
          <a:prstGeom prst="rect">
            <a:avLst/>
          </a:prstGeom>
          <a:noFill/>
          <a:ln>
            <a:noFill/>
          </a:ln>
        </p:spPr>
      </p:pic>
      <p:sp>
        <p:nvSpPr>
          <p:cNvPr id="86" name="Google Shape;86;p13"/>
          <p:cNvSpPr txBox="1"/>
          <p:nvPr>
            <p:ph hasCustomPrompt="1" idx="9" type="title"/>
          </p:nvPr>
        </p:nvSpPr>
        <p:spPr>
          <a:xfrm>
            <a:off x="1070100" y="1725450"/>
            <a:ext cx="891600" cy="9204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500"/>
              <a:buFont typeface="Alex Brush"/>
              <a:buNone/>
              <a:defRPr>
                <a:latin typeface="Alex Brush"/>
                <a:ea typeface="Alex Brush"/>
                <a:cs typeface="Alex Brush"/>
                <a:sym typeface="Alex Brush"/>
              </a:defRPr>
            </a:lvl1pPr>
            <a:lvl2pPr lvl="1" rtl="0" algn="ctr">
              <a:spcBef>
                <a:spcPts val="0"/>
              </a:spcBef>
              <a:spcAft>
                <a:spcPts val="0"/>
              </a:spcAft>
              <a:buSzPts val="12000"/>
              <a:buFont typeface="Alex Brush"/>
              <a:buNone/>
              <a:defRPr sz="12000">
                <a:latin typeface="Alex Brush"/>
                <a:ea typeface="Alex Brush"/>
                <a:cs typeface="Alex Brush"/>
                <a:sym typeface="Alex Brush"/>
              </a:defRPr>
            </a:lvl2pPr>
            <a:lvl3pPr lvl="2" rtl="0" algn="ctr">
              <a:spcBef>
                <a:spcPts val="0"/>
              </a:spcBef>
              <a:spcAft>
                <a:spcPts val="0"/>
              </a:spcAft>
              <a:buSzPts val="12000"/>
              <a:buFont typeface="Alex Brush"/>
              <a:buNone/>
              <a:defRPr sz="12000">
                <a:latin typeface="Alex Brush"/>
                <a:ea typeface="Alex Brush"/>
                <a:cs typeface="Alex Brush"/>
                <a:sym typeface="Alex Brush"/>
              </a:defRPr>
            </a:lvl3pPr>
            <a:lvl4pPr lvl="3" rtl="0" algn="ctr">
              <a:spcBef>
                <a:spcPts val="0"/>
              </a:spcBef>
              <a:spcAft>
                <a:spcPts val="0"/>
              </a:spcAft>
              <a:buSzPts val="12000"/>
              <a:buFont typeface="Alex Brush"/>
              <a:buNone/>
              <a:defRPr sz="12000">
                <a:latin typeface="Alex Brush"/>
                <a:ea typeface="Alex Brush"/>
                <a:cs typeface="Alex Brush"/>
                <a:sym typeface="Alex Brush"/>
              </a:defRPr>
            </a:lvl4pPr>
            <a:lvl5pPr lvl="4" rtl="0" algn="ctr">
              <a:spcBef>
                <a:spcPts val="0"/>
              </a:spcBef>
              <a:spcAft>
                <a:spcPts val="0"/>
              </a:spcAft>
              <a:buSzPts val="12000"/>
              <a:buFont typeface="Alex Brush"/>
              <a:buNone/>
              <a:defRPr sz="12000">
                <a:latin typeface="Alex Brush"/>
                <a:ea typeface="Alex Brush"/>
                <a:cs typeface="Alex Brush"/>
                <a:sym typeface="Alex Brush"/>
              </a:defRPr>
            </a:lvl5pPr>
            <a:lvl6pPr lvl="5" rtl="0" algn="ctr">
              <a:spcBef>
                <a:spcPts val="0"/>
              </a:spcBef>
              <a:spcAft>
                <a:spcPts val="0"/>
              </a:spcAft>
              <a:buSzPts val="12000"/>
              <a:buFont typeface="Alex Brush"/>
              <a:buNone/>
              <a:defRPr sz="12000">
                <a:latin typeface="Alex Brush"/>
                <a:ea typeface="Alex Brush"/>
                <a:cs typeface="Alex Brush"/>
                <a:sym typeface="Alex Brush"/>
              </a:defRPr>
            </a:lvl6pPr>
            <a:lvl7pPr lvl="6" rtl="0" algn="ctr">
              <a:spcBef>
                <a:spcPts val="0"/>
              </a:spcBef>
              <a:spcAft>
                <a:spcPts val="0"/>
              </a:spcAft>
              <a:buSzPts val="12000"/>
              <a:buFont typeface="Alex Brush"/>
              <a:buNone/>
              <a:defRPr sz="12000">
                <a:latin typeface="Alex Brush"/>
                <a:ea typeface="Alex Brush"/>
                <a:cs typeface="Alex Brush"/>
                <a:sym typeface="Alex Brush"/>
              </a:defRPr>
            </a:lvl7pPr>
            <a:lvl8pPr lvl="7" rtl="0" algn="ctr">
              <a:spcBef>
                <a:spcPts val="0"/>
              </a:spcBef>
              <a:spcAft>
                <a:spcPts val="0"/>
              </a:spcAft>
              <a:buSzPts val="12000"/>
              <a:buFont typeface="Alex Brush"/>
              <a:buNone/>
              <a:defRPr sz="12000">
                <a:latin typeface="Alex Brush"/>
                <a:ea typeface="Alex Brush"/>
                <a:cs typeface="Alex Brush"/>
                <a:sym typeface="Alex Brush"/>
              </a:defRPr>
            </a:lvl8pPr>
            <a:lvl9pPr lvl="8" rtl="0" algn="ctr">
              <a:spcBef>
                <a:spcPts val="0"/>
              </a:spcBef>
              <a:spcAft>
                <a:spcPts val="0"/>
              </a:spcAft>
              <a:buSzPts val="12000"/>
              <a:buFont typeface="Alex Brush"/>
              <a:buNone/>
              <a:defRPr sz="12000">
                <a:latin typeface="Alex Brush"/>
                <a:ea typeface="Alex Brush"/>
                <a:cs typeface="Alex Brush"/>
                <a:sym typeface="Alex Brush"/>
              </a:defRPr>
            </a:lvl9pPr>
          </a:lstStyle>
          <a:p>
            <a:r>
              <a:t>xx%</a:t>
            </a:r>
          </a:p>
        </p:txBody>
      </p:sp>
      <p:sp>
        <p:nvSpPr>
          <p:cNvPr id="87" name="Google Shape;87;p13"/>
          <p:cNvSpPr txBox="1"/>
          <p:nvPr>
            <p:ph hasCustomPrompt="1" idx="13" type="title"/>
          </p:nvPr>
        </p:nvSpPr>
        <p:spPr>
          <a:xfrm>
            <a:off x="4523225" y="1725450"/>
            <a:ext cx="890100" cy="9204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500"/>
              <a:buFont typeface="Alex Brush"/>
              <a:buNone/>
              <a:defRPr>
                <a:latin typeface="Alex Brush"/>
                <a:ea typeface="Alex Brush"/>
                <a:cs typeface="Alex Brush"/>
                <a:sym typeface="Alex Brush"/>
              </a:defRPr>
            </a:lvl1pPr>
            <a:lvl2pPr lvl="1" rtl="0" algn="ctr">
              <a:spcBef>
                <a:spcPts val="0"/>
              </a:spcBef>
              <a:spcAft>
                <a:spcPts val="0"/>
              </a:spcAft>
              <a:buSzPts val="12000"/>
              <a:buFont typeface="Alex Brush"/>
              <a:buNone/>
              <a:defRPr sz="12000">
                <a:latin typeface="Alex Brush"/>
                <a:ea typeface="Alex Brush"/>
                <a:cs typeface="Alex Brush"/>
                <a:sym typeface="Alex Brush"/>
              </a:defRPr>
            </a:lvl2pPr>
            <a:lvl3pPr lvl="2" rtl="0" algn="ctr">
              <a:spcBef>
                <a:spcPts val="0"/>
              </a:spcBef>
              <a:spcAft>
                <a:spcPts val="0"/>
              </a:spcAft>
              <a:buSzPts val="12000"/>
              <a:buFont typeface="Alex Brush"/>
              <a:buNone/>
              <a:defRPr sz="12000">
                <a:latin typeface="Alex Brush"/>
                <a:ea typeface="Alex Brush"/>
                <a:cs typeface="Alex Brush"/>
                <a:sym typeface="Alex Brush"/>
              </a:defRPr>
            </a:lvl3pPr>
            <a:lvl4pPr lvl="3" rtl="0" algn="ctr">
              <a:spcBef>
                <a:spcPts val="0"/>
              </a:spcBef>
              <a:spcAft>
                <a:spcPts val="0"/>
              </a:spcAft>
              <a:buSzPts val="12000"/>
              <a:buFont typeface="Alex Brush"/>
              <a:buNone/>
              <a:defRPr sz="12000">
                <a:latin typeface="Alex Brush"/>
                <a:ea typeface="Alex Brush"/>
                <a:cs typeface="Alex Brush"/>
                <a:sym typeface="Alex Brush"/>
              </a:defRPr>
            </a:lvl4pPr>
            <a:lvl5pPr lvl="4" rtl="0" algn="ctr">
              <a:spcBef>
                <a:spcPts val="0"/>
              </a:spcBef>
              <a:spcAft>
                <a:spcPts val="0"/>
              </a:spcAft>
              <a:buSzPts val="12000"/>
              <a:buFont typeface="Alex Brush"/>
              <a:buNone/>
              <a:defRPr sz="12000">
                <a:latin typeface="Alex Brush"/>
                <a:ea typeface="Alex Brush"/>
                <a:cs typeface="Alex Brush"/>
                <a:sym typeface="Alex Brush"/>
              </a:defRPr>
            </a:lvl5pPr>
            <a:lvl6pPr lvl="5" rtl="0" algn="ctr">
              <a:spcBef>
                <a:spcPts val="0"/>
              </a:spcBef>
              <a:spcAft>
                <a:spcPts val="0"/>
              </a:spcAft>
              <a:buSzPts val="12000"/>
              <a:buFont typeface="Alex Brush"/>
              <a:buNone/>
              <a:defRPr sz="12000">
                <a:latin typeface="Alex Brush"/>
                <a:ea typeface="Alex Brush"/>
                <a:cs typeface="Alex Brush"/>
                <a:sym typeface="Alex Brush"/>
              </a:defRPr>
            </a:lvl6pPr>
            <a:lvl7pPr lvl="6" rtl="0" algn="ctr">
              <a:spcBef>
                <a:spcPts val="0"/>
              </a:spcBef>
              <a:spcAft>
                <a:spcPts val="0"/>
              </a:spcAft>
              <a:buSzPts val="12000"/>
              <a:buFont typeface="Alex Brush"/>
              <a:buNone/>
              <a:defRPr sz="12000">
                <a:latin typeface="Alex Brush"/>
                <a:ea typeface="Alex Brush"/>
                <a:cs typeface="Alex Brush"/>
                <a:sym typeface="Alex Brush"/>
              </a:defRPr>
            </a:lvl7pPr>
            <a:lvl8pPr lvl="7" rtl="0" algn="ctr">
              <a:spcBef>
                <a:spcPts val="0"/>
              </a:spcBef>
              <a:spcAft>
                <a:spcPts val="0"/>
              </a:spcAft>
              <a:buSzPts val="12000"/>
              <a:buFont typeface="Alex Brush"/>
              <a:buNone/>
              <a:defRPr sz="12000">
                <a:latin typeface="Alex Brush"/>
                <a:ea typeface="Alex Brush"/>
                <a:cs typeface="Alex Brush"/>
                <a:sym typeface="Alex Brush"/>
              </a:defRPr>
            </a:lvl8pPr>
            <a:lvl9pPr lvl="8" rtl="0" algn="ctr">
              <a:spcBef>
                <a:spcPts val="0"/>
              </a:spcBef>
              <a:spcAft>
                <a:spcPts val="0"/>
              </a:spcAft>
              <a:buSzPts val="12000"/>
              <a:buFont typeface="Alex Brush"/>
              <a:buNone/>
              <a:defRPr sz="12000">
                <a:latin typeface="Alex Brush"/>
                <a:ea typeface="Alex Brush"/>
                <a:cs typeface="Alex Brush"/>
                <a:sym typeface="Alex Brush"/>
              </a:defRPr>
            </a:lvl9pPr>
          </a:lstStyle>
          <a:p>
            <a:r>
              <a:t>xx%</a:t>
            </a:r>
          </a:p>
        </p:txBody>
      </p:sp>
      <p:sp>
        <p:nvSpPr>
          <p:cNvPr id="88" name="Google Shape;88;p13"/>
          <p:cNvSpPr txBox="1"/>
          <p:nvPr>
            <p:ph hasCustomPrompt="1" idx="14" type="title"/>
          </p:nvPr>
        </p:nvSpPr>
        <p:spPr>
          <a:xfrm>
            <a:off x="4521700" y="3076050"/>
            <a:ext cx="890100" cy="9204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500"/>
              <a:buFont typeface="Alex Brush"/>
              <a:buNone/>
              <a:defRPr>
                <a:latin typeface="Alex Brush"/>
                <a:ea typeface="Alex Brush"/>
                <a:cs typeface="Alex Brush"/>
                <a:sym typeface="Alex Brush"/>
              </a:defRPr>
            </a:lvl1pPr>
            <a:lvl2pPr lvl="1" rtl="0" algn="ctr">
              <a:spcBef>
                <a:spcPts val="0"/>
              </a:spcBef>
              <a:spcAft>
                <a:spcPts val="0"/>
              </a:spcAft>
              <a:buSzPts val="12000"/>
              <a:buFont typeface="Alex Brush"/>
              <a:buNone/>
              <a:defRPr sz="12000">
                <a:latin typeface="Alex Brush"/>
                <a:ea typeface="Alex Brush"/>
                <a:cs typeface="Alex Brush"/>
                <a:sym typeface="Alex Brush"/>
              </a:defRPr>
            </a:lvl2pPr>
            <a:lvl3pPr lvl="2" rtl="0" algn="ctr">
              <a:spcBef>
                <a:spcPts val="0"/>
              </a:spcBef>
              <a:spcAft>
                <a:spcPts val="0"/>
              </a:spcAft>
              <a:buSzPts val="12000"/>
              <a:buFont typeface="Alex Brush"/>
              <a:buNone/>
              <a:defRPr sz="12000">
                <a:latin typeface="Alex Brush"/>
                <a:ea typeface="Alex Brush"/>
                <a:cs typeface="Alex Brush"/>
                <a:sym typeface="Alex Brush"/>
              </a:defRPr>
            </a:lvl3pPr>
            <a:lvl4pPr lvl="3" rtl="0" algn="ctr">
              <a:spcBef>
                <a:spcPts val="0"/>
              </a:spcBef>
              <a:spcAft>
                <a:spcPts val="0"/>
              </a:spcAft>
              <a:buSzPts val="12000"/>
              <a:buFont typeface="Alex Brush"/>
              <a:buNone/>
              <a:defRPr sz="12000">
                <a:latin typeface="Alex Brush"/>
                <a:ea typeface="Alex Brush"/>
                <a:cs typeface="Alex Brush"/>
                <a:sym typeface="Alex Brush"/>
              </a:defRPr>
            </a:lvl4pPr>
            <a:lvl5pPr lvl="4" rtl="0" algn="ctr">
              <a:spcBef>
                <a:spcPts val="0"/>
              </a:spcBef>
              <a:spcAft>
                <a:spcPts val="0"/>
              </a:spcAft>
              <a:buSzPts val="12000"/>
              <a:buFont typeface="Alex Brush"/>
              <a:buNone/>
              <a:defRPr sz="12000">
                <a:latin typeface="Alex Brush"/>
                <a:ea typeface="Alex Brush"/>
                <a:cs typeface="Alex Brush"/>
                <a:sym typeface="Alex Brush"/>
              </a:defRPr>
            </a:lvl5pPr>
            <a:lvl6pPr lvl="5" rtl="0" algn="ctr">
              <a:spcBef>
                <a:spcPts val="0"/>
              </a:spcBef>
              <a:spcAft>
                <a:spcPts val="0"/>
              </a:spcAft>
              <a:buSzPts val="12000"/>
              <a:buFont typeface="Alex Brush"/>
              <a:buNone/>
              <a:defRPr sz="12000">
                <a:latin typeface="Alex Brush"/>
                <a:ea typeface="Alex Brush"/>
                <a:cs typeface="Alex Brush"/>
                <a:sym typeface="Alex Brush"/>
              </a:defRPr>
            </a:lvl6pPr>
            <a:lvl7pPr lvl="6" rtl="0" algn="ctr">
              <a:spcBef>
                <a:spcPts val="0"/>
              </a:spcBef>
              <a:spcAft>
                <a:spcPts val="0"/>
              </a:spcAft>
              <a:buSzPts val="12000"/>
              <a:buFont typeface="Alex Brush"/>
              <a:buNone/>
              <a:defRPr sz="12000">
                <a:latin typeface="Alex Brush"/>
                <a:ea typeface="Alex Brush"/>
                <a:cs typeface="Alex Brush"/>
                <a:sym typeface="Alex Brush"/>
              </a:defRPr>
            </a:lvl7pPr>
            <a:lvl8pPr lvl="7" rtl="0" algn="ctr">
              <a:spcBef>
                <a:spcPts val="0"/>
              </a:spcBef>
              <a:spcAft>
                <a:spcPts val="0"/>
              </a:spcAft>
              <a:buSzPts val="12000"/>
              <a:buFont typeface="Alex Brush"/>
              <a:buNone/>
              <a:defRPr sz="12000">
                <a:latin typeface="Alex Brush"/>
                <a:ea typeface="Alex Brush"/>
                <a:cs typeface="Alex Brush"/>
                <a:sym typeface="Alex Brush"/>
              </a:defRPr>
            </a:lvl8pPr>
            <a:lvl9pPr lvl="8" rtl="0" algn="ctr">
              <a:spcBef>
                <a:spcPts val="0"/>
              </a:spcBef>
              <a:spcAft>
                <a:spcPts val="0"/>
              </a:spcAft>
              <a:buSzPts val="12000"/>
              <a:buFont typeface="Alex Brush"/>
              <a:buNone/>
              <a:defRPr sz="12000">
                <a:latin typeface="Alex Brush"/>
                <a:ea typeface="Alex Brush"/>
                <a:cs typeface="Alex Brush"/>
                <a:sym typeface="Alex Brush"/>
              </a:defRPr>
            </a:lvl9pPr>
          </a:lstStyle>
          <a:p>
            <a:r>
              <a:t>xx%</a:t>
            </a:r>
          </a:p>
        </p:txBody>
      </p:sp>
      <p:sp>
        <p:nvSpPr>
          <p:cNvPr id="89" name="Google Shape;89;p13"/>
          <p:cNvSpPr txBox="1"/>
          <p:nvPr>
            <p:ph idx="15" type="subTitle"/>
          </p:nvPr>
        </p:nvSpPr>
        <p:spPr>
          <a:xfrm>
            <a:off x="2086451" y="1712850"/>
            <a:ext cx="2494800" cy="384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1pPr>
            <a:lvl2pPr lvl="1"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2pPr>
            <a:lvl3pPr lvl="2"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3pPr>
            <a:lvl4pPr lvl="3"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4pPr>
            <a:lvl5pPr lvl="4"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5pPr>
            <a:lvl6pPr lvl="5"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6pPr>
            <a:lvl7pPr lvl="6"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7pPr>
            <a:lvl8pPr lvl="7"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8pPr>
            <a:lvl9pPr lvl="8"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
  <p:cSld name="ONE_COLUMN_TEXT_1_1">
    <p:spTree>
      <p:nvGrpSpPr>
        <p:cNvPr id="90" name="Shape 90"/>
        <p:cNvGrpSpPr/>
        <p:nvPr/>
      </p:nvGrpSpPr>
      <p:grpSpPr>
        <a:xfrm>
          <a:off x="0" y="0"/>
          <a:ext cx="0" cy="0"/>
          <a:chOff x="0" y="0"/>
          <a:chExt cx="0" cy="0"/>
        </a:xfrm>
      </p:grpSpPr>
      <p:sp>
        <p:nvSpPr>
          <p:cNvPr id="91" name="Google Shape;91;p14"/>
          <p:cNvSpPr txBox="1"/>
          <p:nvPr>
            <p:ph idx="1" type="body"/>
          </p:nvPr>
        </p:nvSpPr>
        <p:spPr>
          <a:xfrm>
            <a:off x="722375" y="1389600"/>
            <a:ext cx="4281300" cy="3178800"/>
          </a:xfrm>
          <a:prstGeom prst="rect">
            <a:avLst/>
          </a:prstGeom>
        </p:spPr>
        <p:txBody>
          <a:bodyPr anchorCtr="0" anchor="ctr" bIns="91425" lIns="91425" spcFirstLastPara="1" rIns="91425" wrap="square" tIns="91425">
            <a:noAutofit/>
          </a:bodyPr>
          <a:lstStyle>
            <a:lvl1pPr indent="-304800" lvl="0" marL="457200" rtl="0">
              <a:spcBef>
                <a:spcPts val="0"/>
              </a:spcBef>
              <a:spcAft>
                <a:spcPts val="0"/>
              </a:spcAft>
              <a:buSzPts val="12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2" name="Google Shape;92;p14"/>
          <p:cNvSpPr txBox="1"/>
          <p:nvPr>
            <p:ph type="title"/>
          </p:nvPr>
        </p:nvSpPr>
        <p:spPr>
          <a:xfrm>
            <a:off x="722375" y="539500"/>
            <a:ext cx="7708500" cy="669900"/>
          </a:xfrm>
          <a:prstGeom prst="rect">
            <a:avLst/>
          </a:prstGeom>
          <a:solidFill>
            <a:schemeClr val="dk2"/>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rtl="0">
              <a:spcBef>
                <a:spcPts val="0"/>
              </a:spcBef>
              <a:spcAft>
                <a:spcPts val="0"/>
              </a:spcAft>
              <a:buSzPts val="3500"/>
              <a:buNone/>
              <a:defRPr>
                <a:solidFill>
                  <a:schemeClr val="accen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93" name="Google Shape;93;p14"/>
          <p:cNvPicPr preferRelativeResize="0"/>
          <p:nvPr/>
        </p:nvPicPr>
        <p:blipFill>
          <a:blip r:embed="rId2">
            <a:alphaModFix amt="30000"/>
          </a:blip>
          <a:stretch>
            <a:fillRect/>
          </a:stretch>
        </p:blipFill>
        <p:spPr>
          <a:xfrm flipH="1" rot="6207446">
            <a:off x="-933336" y="4128651"/>
            <a:ext cx="1798314" cy="177767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IG_NUMBER_1">
    <p:spTree>
      <p:nvGrpSpPr>
        <p:cNvPr id="94" name="Shape 94"/>
        <p:cNvGrpSpPr/>
        <p:nvPr/>
      </p:nvGrpSpPr>
      <p:grpSpPr>
        <a:xfrm>
          <a:off x="0" y="0"/>
          <a:ext cx="0" cy="0"/>
          <a:chOff x="0" y="0"/>
          <a:chExt cx="0" cy="0"/>
        </a:xfrm>
      </p:grpSpPr>
      <p:sp>
        <p:nvSpPr>
          <p:cNvPr id="95" name="Google Shape;95;p15"/>
          <p:cNvSpPr txBox="1"/>
          <p:nvPr>
            <p:ph hasCustomPrompt="1" type="title"/>
          </p:nvPr>
        </p:nvSpPr>
        <p:spPr>
          <a:xfrm>
            <a:off x="2485499" y="617675"/>
            <a:ext cx="4173000" cy="663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7000"/>
              <a:buNone/>
              <a:defRPr sz="3500">
                <a:solidFill>
                  <a:schemeClr val="accent1"/>
                </a:solidFill>
                <a:latin typeface="Alex Brush"/>
                <a:ea typeface="Alex Brush"/>
                <a:cs typeface="Alex Brush"/>
                <a:sym typeface="Alex Brush"/>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6" name="Google Shape;96;p15"/>
          <p:cNvSpPr txBox="1"/>
          <p:nvPr>
            <p:ph idx="1" type="subTitle"/>
          </p:nvPr>
        </p:nvSpPr>
        <p:spPr>
          <a:xfrm>
            <a:off x="2485499" y="1281274"/>
            <a:ext cx="4173000" cy="453600"/>
          </a:xfrm>
          <a:prstGeom prst="rect">
            <a:avLst/>
          </a:prstGeom>
          <a:solidFill>
            <a:schemeClr val="accen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marR="3810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7" name="Google Shape;97;p15"/>
          <p:cNvSpPr txBox="1"/>
          <p:nvPr>
            <p:ph hasCustomPrompt="1" idx="2" type="title"/>
          </p:nvPr>
        </p:nvSpPr>
        <p:spPr>
          <a:xfrm>
            <a:off x="2485499" y="3408524"/>
            <a:ext cx="4173000" cy="663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7000"/>
              <a:buNone/>
              <a:defRPr sz="3500">
                <a:solidFill>
                  <a:schemeClr val="accent1"/>
                </a:solidFill>
                <a:latin typeface="Alex Brush"/>
                <a:ea typeface="Alex Brush"/>
                <a:cs typeface="Alex Brush"/>
                <a:sym typeface="Alex Brush"/>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8" name="Google Shape;98;p15"/>
          <p:cNvSpPr txBox="1"/>
          <p:nvPr>
            <p:ph idx="3" type="subTitle"/>
          </p:nvPr>
        </p:nvSpPr>
        <p:spPr>
          <a:xfrm>
            <a:off x="2485499" y="4072125"/>
            <a:ext cx="4173000" cy="453600"/>
          </a:xfrm>
          <a:prstGeom prst="rect">
            <a:avLst/>
          </a:prstGeom>
          <a:solidFill>
            <a:schemeClr val="accen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marR="3810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9" name="Google Shape;99;p15"/>
          <p:cNvSpPr txBox="1"/>
          <p:nvPr>
            <p:ph hasCustomPrompt="1" idx="4" type="title"/>
          </p:nvPr>
        </p:nvSpPr>
        <p:spPr>
          <a:xfrm>
            <a:off x="2485501" y="2013099"/>
            <a:ext cx="4173000" cy="663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7000"/>
              <a:buNone/>
              <a:defRPr sz="3500">
                <a:solidFill>
                  <a:schemeClr val="accent1"/>
                </a:solidFill>
                <a:latin typeface="Alex Brush"/>
                <a:ea typeface="Alex Brush"/>
                <a:cs typeface="Alex Brush"/>
                <a:sym typeface="Alex Brush"/>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0" name="Google Shape;100;p15"/>
          <p:cNvSpPr txBox="1"/>
          <p:nvPr>
            <p:ph idx="5" type="subTitle"/>
          </p:nvPr>
        </p:nvSpPr>
        <p:spPr>
          <a:xfrm>
            <a:off x="2485501" y="2676700"/>
            <a:ext cx="4173000" cy="453600"/>
          </a:xfrm>
          <a:prstGeom prst="rect">
            <a:avLst/>
          </a:prstGeom>
          <a:solidFill>
            <a:schemeClr val="accen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marR="3810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101" name="Google Shape;101;p15"/>
          <p:cNvPicPr preferRelativeResize="0"/>
          <p:nvPr/>
        </p:nvPicPr>
        <p:blipFill>
          <a:blip r:embed="rId2">
            <a:alphaModFix/>
          </a:blip>
          <a:stretch>
            <a:fillRect/>
          </a:stretch>
        </p:blipFill>
        <p:spPr>
          <a:xfrm>
            <a:off x="485525" y="539501"/>
            <a:ext cx="1455273" cy="1513651"/>
          </a:xfrm>
          <a:prstGeom prst="rect">
            <a:avLst/>
          </a:prstGeom>
          <a:noFill/>
          <a:ln>
            <a:noFill/>
          </a:ln>
        </p:spPr>
      </p:pic>
      <p:pic>
        <p:nvPicPr>
          <p:cNvPr id="102" name="Google Shape;102;p15"/>
          <p:cNvPicPr preferRelativeResize="0"/>
          <p:nvPr/>
        </p:nvPicPr>
        <p:blipFill>
          <a:blip r:embed="rId3">
            <a:alphaModFix amt="30000"/>
          </a:blip>
          <a:stretch>
            <a:fillRect/>
          </a:stretch>
        </p:blipFill>
        <p:spPr>
          <a:xfrm rot="-5400000">
            <a:off x="928450" y="2037399"/>
            <a:ext cx="427951" cy="459451"/>
          </a:xfrm>
          <a:prstGeom prst="rect">
            <a:avLst/>
          </a:prstGeom>
          <a:noFill/>
          <a:ln>
            <a:noFill/>
          </a:ln>
        </p:spPr>
      </p:pic>
      <p:pic>
        <p:nvPicPr>
          <p:cNvPr id="103" name="Google Shape;103;p15"/>
          <p:cNvPicPr preferRelativeResize="0"/>
          <p:nvPr/>
        </p:nvPicPr>
        <p:blipFill>
          <a:blip r:embed="rId3">
            <a:alphaModFix amt="30000"/>
          </a:blip>
          <a:stretch>
            <a:fillRect/>
          </a:stretch>
        </p:blipFill>
        <p:spPr>
          <a:xfrm rot="-5400000">
            <a:off x="608601" y="1869699"/>
            <a:ext cx="283351" cy="307050"/>
          </a:xfrm>
          <a:prstGeom prst="rect">
            <a:avLst/>
          </a:prstGeom>
          <a:noFill/>
          <a:ln>
            <a:noFill/>
          </a:ln>
        </p:spPr>
      </p:pic>
      <p:pic>
        <p:nvPicPr>
          <p:cNvPr id="104" name="Google Shape;104;p15"/>
          <p:cNvPicPr preferRelativeResize="0"/>
          <p:nvPr/>
        </p:nvPicPr>
        <p:blipFill>
          <a:blip r:embed="rId3">
            <a:alphaModFix amt="30000"/>
          </a:blip>
          <a:stretch>
            <a:fillRect/>
          </a:stretch>
        </p:blipFill>
        <p:spPr>
          <a:xfrm rot="-5400000">
            <a:off x="346953" y="1888101"/>
            <a:ext cx="205675" cy="192574"/>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spTree>
      <p:nvGrpSpPr>
        <p:cNvPr id="105" name="Shape 105"/>
        <p:cNvGrpSpPr/>
        <p:nvPr/>
      </p:nvGrpSpPr>
      <p:grpSpPr>
        <a:xfrm>
          <a:off x="0" y="0"/>
          <a:ext cx="0" cy="0"/>
          <a:chOff x="0" y="0"/>
          <a:chExt cx="0" cy="0"/>
        </a:xfrm>
      </p:grpSpPr>
      <p:sp>
        <p:nvSpPr>
          <p:cNvPr id="106" name="Google Shape;106;p16"/>
          <p:cNvSpPr txBox="1"/>
          <p:nvPr>
            <p:ph type="title"/>
          </p:nvPr>
        </p:nvSpPr>
        <p:spPr>
          <a:xfrm>
            <a:off x="2472475" y="3567200"/>
            <a:ext cx="5908800" cy="614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sz="2000">
                <a:solidFill>
                  <a:schemeClr val="accent1"/>
                </a:solidFill>
              </a:defRPr>
            </a:lvl1pPr>
            <a:lvl2pPr lvl="1" rtl="0" algn="ctr">
              <a:spcBef>
                <a:spcPts val="0"/>
              </a:spcBef>
              <a:spcAft>
                <a:spcPts val="0"/>
              </a:spcAft>
              <a:buNone/>
              <a:defRPr sz="2000">
                <a:solidFill>
                  <a:schemeClr val="accent1"/>
                </a:solidFill>
              </a:defRPr>
            </a:lvl2pPr>
            <a:lvl3pPr lvl="2" rtl="0" algn="ctr">
              <a:spcBef>
                <a:spcPts val="0"/>
              </a:spcBef>
              <a:spcAft>
                <a:spcPts val="0"/>
              </a:spcAft>
              <a:buNone/>
              <a:defRPr sz="2000">
                <a:solidFill>
                  <a:schemeClr val="accent1"/>
                </a:solidFill>
              </a:defRPr>
            </a:lvl3pPr>
            <a:lvl4pPr lvl="3" rtl="0" algn="ctr">
              <a:spcBef>
                <a:spcPts val="0"/>
              </a:spcBef>
              <a:spcAft>
                <a:spcPts val="0"/>
              </a:spcAft>
              <a:buNone/>
              <a:defRPr sz="2000">
                <a:solidFill>
                  <a:schemeClr val="accent1"/>
                </a:solidFill>
              </a:defRPr>
            </a:lvl4pPr>
            <a:lvl5pPr lvl="4" rtl="0" algn="ctr">
              <a:spcBef>
                <a:spcPts val="0"/>
              </a:spcBef>
              <a:spcAft>
                <a:spcPts val="0"/>
              </a:spcAft>
              <a:buNone/>
              <a:defRPr sz="2000">
                <a:solidFill>
                  <a:schemeClr val="accent1"/>
                </a:solidFill>
              </a:defRPr>
            </a:lvl5pPr>
            <a:lvl6pPr lvl="5" rtl="0" algn="ctr">
              <a:spcBef>
                <a:spcPts val="0"/>
              </a:spcBef>
              <a:spcAft>
                <a:spcPts val="0"/>
              </a:spcAft>
              <a:buNone/>
              <a:defRPr sz="2000">
                <a:solidFill>
                  <a:schemeClr val="accent1"/>
                </a:solidFill>
              </a:defRPr>
            </a:lvl6pPr>
            <a:lvl7pPr lvl="6" rtl="0" algn="ctr">
              <a:spcBef>
                <a:spcPts val="0"/>
              </a:spcBef>
              <a:spcAft>
                <a:spcPts val="0"/>
              </a:spcAft>
              <a:buNone/>
              <a:defRPr sz="2000">
                <a:solidFill>
                  <a:schemeClr val="accent1"/>
                </a:solidFill>
              </a:defRPr>
            </a:lvl7pPr>
            <a:lvl8pPr lvl="7" rtl="0" algn="ctr">
              <a:spcBef>
                <a:spcPts val="0"/>
              </a:spcBef>
              <a:spcAft>
                <a:spcPts val="0"/>
              </a:spcAft>
              <a:buNone/>
              <a:defRPr sz="2000">
                <a:solidFill>
                  <a:schemeClr val="accent1"/>
                </a:solidFill>
              </a:defRPr>
            </a:lvl8pPr>
            <a:lvl9pPr lvl="8" rtl="0" algn="ctr">
              <a:spcBef>
                <a:spcPts val="0"/>
              </a:spcBef>
              <a:spcAft>
                <a:spcPts val="0"/>
              </a:spcAft>
              <a:buNone/>
              <a:defRPr sz="2000">
                <a:solidFill>
                  <a:schemeClr val="accent1"/>
                </a:solidFill>
              </a:defRPr>
            </a:lvl9pPr>
          </a:lstStyle>
          <a:p/>
        </p:txBody>
      </p:sp>
      <p:sp>
        <p:nvSpPr>
          <p:cNvPr id="107" name="Google Shape;107;p16"/>
          <p:cNvSpPr txBox="1"/>
          <p:nvPr>
            <p:ph idx="1" type="subTitle"/>
          </p:nvPr>
        </p:nvSpPr>
        <p:spPr>
          <a:xfrm>
            <a:off x="2360125" y="853350"/>
            <a:ext cx="6133500" cy="2673600"/>
          </a:xfrm>
          <a:prstGeom prst="rect">
            <a:avLst/>
          </a:prstGeom>
          <a:solidFill>
            <a:schemeClr val="accent1"/>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dk1"/>
              </a:buClr>
              <a:buSzPts val="1400"/>
              <a:buNone/>
              <a:defRPr sz="35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08" name="Google Shape;108;p16"/>
          <p:cNvPicPr preferRelativeResize="0"/>
          <p:nvPr/>
        </p:nvPicPr>
        <p:blipFill>
          <a:blip r:embed="rId2">
            <a:alphaModFix amt="27000"/>
          </a:blip>
          <a:stretch>
            <a:fillRect/>
          </a:stretch>
        </p:blipFill>
        <p:spPr>
          <a:xfrm flipH="1" rot="2700002">
            <a:off x="-959549" y="-922500"/>
            <a:ext cx="4132175" cy="2652825"/>
          </a:xfrm>
          <a:prstGeom prst="rect">
            <a:avLst/>
          </a:prstGeom>
          <a:noFill/>
          <a:ln>
            <a:noFill/>
          </a:ln>
        </p:spPr>
      </p:pic>
      <p:pic>
        <p:nvPicPr>
          <p:cNvPr id="109" name="Google Shape;109;p16"/>
          <p:cNvPicPr preferRelativeResize="0"/>
          <p:nvPr/>
        </p:nvPicPr>
        <p:blipFill>
          <a:blip r:embed="rId3">
            <a:alphaModFix amt="28000"/>
          </a:blip>
          <a:stretch>
            <a:fillRect/>
          </a:stretch>
        </p:blipFill>
        <p:spPr>
          <a:xfrm flipH="1" rot="-6441188">
            <a:off x="7715875" y="-1021007"/>
            <a:ext cx="2605782" cy="2575873"/>
          </a:xfrm>
          <a:prstGeom prst="rect">
            <a:avLst/>
          </a:prstGeom>
          <a:noFill/>
          <a:ln>
            <a:noFill/>
          </a:ln>
        </p:spPr>
      </p:pic>
      <p:sp>
        <p:nvSpPr>
          <p:cNvPr id="110" name="Google Shape;110;p16"/>
          <p:cNvSpPr/>
          <p:nvPr/>
        </p:nvSpPr>
        <p:spPr>
          <a:xfrm flipH="1">
            <a:off x="-959560" y="1610562"/>
            <a:ext cx="3114600" cy="4635300"/>
          </a:xfrm>
          <a:prstGeom prst="round2SameRect">
            <a:avLst>
              <a:gd fmla="val 50000" name="adj1"/>
              <a:gd fmla="val 0" name="adj2"/>
            </a:avLst>
          </a:prstGeom>
          <a:solidFill>
            <a:schemeClr val="accent1"/>
          </a:solidFill>
          <a:ln cap="flat" cmpd="sng" w="1905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6"/>
          <p:cNvSpPr/>
          <p:nvPr/>
        </p:nvSpPr>
        <p:spPr>
          <a:xfrm flipH="1">
            <a:off x="-1242438" y="1571175"/>
            <a:ext cx="3114600" cy="4635300"/>
          </a:xfrm>
          <a:prstGeom prst="round2SameRect">
            <a:avLst>
              <a:gd fmla="val 50000" name="adj1"/>
              <a:gd fmla="val 0"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TITLE_ONLY_1_3">
    <p:spTree>
      <p:nvGrpSpPr>
        <p:cNvPr id="112" name="Shape 112"/>
        <p:cNvGrpSpPr/>
        <p:nvPr/>
      </p:nvGrpSpPr>
      <p:grpSpPr>
        <a:xfrm>
          <a:off x="0" y="0"/>
          <a:ext cx="0" cy="0"/>
          <a:chOff x="0" y="0"/>
          <a:chExt cx="0" cy="0"/>
        </a:xfrm>
      </p:grpSpPr>
      <p:sp>
        <p:nvSpPr>
          <p:cNvPr id="113" name="Google Shape;113;p17"/>
          <p:cNvSpPr txBox="1"/>
          <p:nvPr>
            <p:ph idx="1" type="subTitle"/>
          </p:nvPr>
        </p:nvSpPr>
        <p:spPr>
          <a:xfrm>
            <a:off x="717756" y="2251850"/>
            <a:ext cx="2525700" cy="538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3"/>
              </a:buClr>
              <a:buSzPts val="1400"/>
              <a:buNone/>
              <a:defRPr sz="1400"/>
            </a:lvl1pPr>
            <a:lvl2pPr lvl="1" rtl="0" algn="ctr">
              <a:lnSpc>
                <a:spcPct val="100000"/>
              </a:lnSpc>
              <a:spcBef>
                <a:spcPts val="0"/>
              </a:spcBef>
              <a:spcAft>
                <a:spcPts val="0"/>
              </a:spcAft>
              <a:buClr>
                <a:schemeClr val="accent3"/>
              </a:buClr>
              <a:buSzPts val="1400"/>
              <a:buNone/>
              <a:defRPr>
                <a:solidFill>
                  <a:schemeClr val="accent3"/>
                </a:solidFill>
              </a:defRPr>
            </a:lvl2pPr>
            <a:lvl3pPr lvl="2" rtl="0" algn="ctr">
              <a:lnSpc>
                <a:spcPct val="100000"/>
              </a:lnSpc>
              <a:spcBef>
                <a:spcPts val="0"/>
              </a:spcBef>
              <a:spcAft>
                <a:spcPts val="0"/>
              </a:spcAft>
              <a:buClr>
                <a:schemeClr val="accent3"/>
              </a:buClr>
              <a:buSzPts val="1400"/>
              <a:buNone/>
              <a:defRPr>
                <a:solidFill>
                  <a:schemeClr val="accent3"/>
                </a:solidFill>
              </a:defRPr>
            </a:lvl3pPr>
            <a:lvl4pPr lvl="3" rtl="0" algn="ctr">
              <a:lnSpc>
                <a:spcPct val="100000"/>
              </a:lnSpc>
              <a:spcBef>
                <a:spcPts val="0"/>
              </a:spcBef>
              <a:spcAft>
                <a:spcPts val="0"/>
              </a:spcAft>
              <a:buClr>
                <a:schemeClr val="accent3"/>
              </a:buClr>
              <a:buSzPts val="1400"/>
              <a:buNone/>
              <a:defRPr>
                <a:solidFill>
                  <a:schemeClr val="accent3"/>
                </a:solidFill>
              </a:defRPr>
            </a:lvl4pPr>
            <a:lvl5pPr lvl="4" rtl="0" algn="ctr">
              <a:lnSpc>
                <a:spcPct val="100000"/>
              </a:lnSpc>
              <a:spcBef>
                <a:spcPts val="0"/>
              </a:spcBef>
              <a:spcAft>
                <a:spcPts val="0"/>
              </a:spcAft>
              <a:buClr>
                <a:schemeClr val="accent3"/>
              </a:buClr>
              <a:buSzPts val="1400"/>
              <a:buNone/>
              <a:defRPr>
                <a:solidFill>
                  <a:schemeClr val="accent3"/>
                </a:solidFill>
              </a:defRPr>
            </a:lvl5pPr>
            <a:lvl6pPr lvl="5" rtl="0" algn="ctr">
              <a:lnSpc>
                <a:spcPct val="100000"/>
              </a:lnSpc>
              <a:spcBef>
                <a:spcPts val="0"/>
              </a:spcBef>
              <a:spcAft>
                <a:spcPts val="0"/>
              </a:spcAft>
              <a:buClr>
                <a:schemeClr val="accent3"/>
              </a:buClr>
              <a:buSzPts val="1400"/>
              <a:buNone/>
              <a:defRPr>
                <a:solidFill>
                  <a:schemeClr val="accent3"/>
                </a:solidFill>
              </a:defRPr>
            </a:lvl6pPr>
            <a:lvl7pPr lvl="6" rtl="0" algn="ctr">
              <a:lnSpc>
                <a:spcPct val="100000"/>
              </a:lnSpc>
              <a:spcBef>
                <a:spcPts val="0"/>
              </a:spcBef>
              <a:spcAft>
                <a:spcPts val="0"/>
              </a:spcAft>
              <a:buClr>
                <a:schemeClr val="accent3"/>
              </a:buClr>
              <a:buSzPts val="1400"/>
              <a:buNone/>
              <a:defRPr>
                <a:solidFill>
                  <a:schemeClr val="accent3"/>
                </a:solidFill>
              </a:defRPr>
            </a:lvl7pPr>
            <a:lvl8pPr lvl="7" rtl="0" algn="ctr">
              <a:lnSpc>
                <a:spcPct val="100000"/>
              </a:lnSpc>
              <a:spcBef>
                <a:spcPts val="0"/>
              </a:spcBef>
              <a:spcAft>
                <a:spcPts val="0"/>
              </a:spcAft>
              <a:buClr>
                <a:schemeClr val="accent3"/>
              </a:buClr>
              <a:buSzPts val="1400"/>
              <a:buNone/>
              <a:defRPr>
                <a:solidFill>
                  <a:schemeClr val="accent3"/>
                </a:solidFill>
              </a:defRPr>
            </a:lvl8pPr>
            <a:lvl9pPr lvl="8" rtl="0" algn="ctr">
              <a:lnSpc>
                <a:spcPct val="100000"/>
              </a:lnSpc>
              <a:spcBef>
                <a:spcPts val="0"/>
              </a:spcBef>
              <a:spcAft>
                <a:spcPts val="0"/>
              </a:spcAft>
              <a:buClr>
                <a:schemeClr val="accent3"/>
              </a:buClr>
              <a:buSzPts val="1400"/>
              <a:buNone/>
              <a:defRPr>
                <a:solidFill>
                  <a:schemeClr val="accent3"/>
                </a:solidFill>
              </a:defRPr>
            </a:lvl9pPr>
          </a:lstStyle>
          <a:p/>
        </p:txBody>
      </p:sp>
      <p:sp>
        <p:nvSpPr>
          <p:cNvPr id="114" name="Google Shape;114;p17"/>
          <p:cNvSpPr txBox="1"/>
          <p:nvPr>
            <p:ph idx="2" type="subTitle"/>
          </p:nvPr>
        </p:nvSpPr>
        <p:spPr>
          <a:xfrm>
            <a:off x="3308095" y="2251850"/>
            <a:ext cx="2526000" cy="538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5" name="Google Shape;115;p17"/>
          <p:cNvSpPr txBox="1"/>
          <p:nvPr>
            <p:ph idx="3" type="subTitle"/>
          </p:nvPr>
        </p:nvSpPr>
        <p:spPr>
          <a:xfrm>
            <a:off x="5904675" y="2251850"/>
            <a:ext cx="2526000" cy="538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3"/>
              </a:buClr>
              <a:buSzPts val="1400"/>
              <a:buNone/>
              <a:defRPr sz="1400"/>
            </a:lvl1pPr>
            <a:lvl2pPr lvl="1" rtl="0" algn="ctr">
              <a:lnSpc>
                <a:spcPct val="100000"/>
              </a:lnSpc>
              <a:spcBef>
                <a:spcPts val="0"/>
              </a:spcBef>
              <a:spcAft>
                <a:spcPts val="0"/>
              </a:spcAft>
              <a:buClr>
                <a:schemeClr val="accent3"/>
              </a:buClr>
              <a:buSzPts val="1400"/>
              <a:buNone/>
              <a:defRPr>
                <a:solidFill>
                  <a:schemeClr val="accent3"/>
                </a:solidFill>
              </a:defRPr>
            </a:lvl2pPr>
            <a:lvl3pPr lvl="2" rtl="0" algn="ctr">
              <a:lnSpc>
                <a:spcPct val="100000"/>
              </a:lnSpc>
              <a:spcBef>
                <a:spcPts val="0"/>
              </a:spcBef>
              <a:spcAft>
                <a:spcPts val="0"/>
              </a:spcAft>
              <a:buClr>
                <a:schemeClr val="accent3"/>
              </a:buClr>
              <a:buSzPts val="1400"/>
              <a:buNone/>
              <a:defRPr>
                <a:solidFill>
                  <a:schemeClr val="accent3"/>
                </a:solidFill>
              </a:defRPr>
            </a:lvl3pPr>
            <a:lvl4pPr lvl="3" rtl="0" algn="ctr">
              <a:lnSpc>
                <a:spcPct val="100000"/>
              </a:lnSpc>
              <a:spcBef>
                <a:spcPts val="0"/>
              </a:spcBef>
              <a:spcAft>
                <a:spcPts val="0"/>
              </a:spcAft>
              <a:buClr>
                <a:schemeClr val="accent3"/>
              </a:buClr>
              <a:buSzPts val="1400"/>
              <a:buNone/>
              <a:defRPr>
                <a:solidFill>
                  <a:schemeClr val="accent3"/>
                </a:solidFill>
              </a:defRPr>
            </a:lvl4pPr>
            <a:lvl5pPr lvl="4" rtl="0" algn="ctr">
              <a:lnSpc>
                <a:spcPct val="100000"/>
              </a:lnSpc>
              <a:spcBef>
                <a:spcPts val="0"/>
              </a:spcBef>
              <a:spcAft>
                <a:spcPts val="0"/>
              </a:spcAft>
              <a:buClr>
                <a:schemeClr val="accent3"/>
              </a:buClr>
              <a:buSzPts val="1400"/>
              <a:buNone/>
              <a:defRPr>
                <a:solidFill>
                  <a:schemeClr val="accent3"/>
                </a:solidFill>
              </a:defRPr>
            </a:lvl5pPr>
            <a:lvl6pPr lvl="5" rtl="0" algn="ctr">
              <a:lnSpc>
                <a:spcPct val="100000"/>
              </a:lnSpc>
              <a:spcBef>
                <a:spcPts val="0"/>
              </a:spcBef>
              <a:spcAft>
                <a:spcPts val="0"/>
              </a:spcAft>
              <a:buClr>
                <a:schemeClr val="accent3"/>
              </a:buClr>
              <a:buSzPts val="1400"/>
              <a:buNone/>
              <a:defRPr>
                <a:solidFill>
                  <a:schemeClr val="accent3"/>
                </a:solidFill>
              </a:defRPr>
            </a:lvl6pPr>
            <a:lvl7pPr lvl="6" rtl="0" algn="ctr">
              <a:lnSpc>
                <a:spcPct val="100000"/>
              </a:lnSpc>
              <a:spcBef>
                <a:spcPts val="0"/>
              </a:spcBef>
              <a:spcAft>
                <a:spcPts val="0"/>
              </a:spcAft>
              <a:buClr>
                <a:schemeClr val="accent3"/>
              </a:buClr>
              <a:buSzPts val="1400"/>
              <a:buNone/>
              <a:defRPr>
                <a:solidFill>
                  <a:schemeClr val="accent3"/>
                </a:solidFill>
              </a:defRPr>
            </a:lvl7pPr>
            <a:lvl8pPr lvl="7" rtl="0" algn="ctr">
              <a:lnSpc>
                <a:spcPct val="100000"/>
              </a:lnSpc>
              <a:spcBef>
                <a:spcPts val="0"/>
              </a:spcBef>
              <a:spcAft>
                <a:spcPts val="0"/>
              </a:spcAft>
              <a:buClr>
                <a:schemeClr val="accent3"/>
              </a:buClr>
              <a:buSzPts val="1400"/>
              <a:buNone/>
              <a:defRPr>
                <a:solidFill>
                  <a:schemeClr val="accent3"/>
                </a:solidFill>
              </a:defRPr>
            </a:lvl8pPr>
            <a:lvl9pPr lvl="8" rtl="0" algn="ctr">
              <a:lnSpc>
                <a:spcPct val="100000"/>
              </a:lnSpc>
              <a:spcBef>
                <a:spcPts val="0"/>
              </a:spcBef>
              <a:spcAft>
                <a:spcPts val="0"/>
              </a:spcAft>
              <a:buClr>
                <a:schemeClr val="accent3"/>
              </a:buClr>
              <a:buSzPts val="1400"/>
              <a:buNone/>
              <a:defRPr>
                <a:solidFill>
                  <a:schemeClr val="accent3"/>
                </a:solidFill>
              </a:defRPr>
            </a:lvl9pPr>
          </a:lstStyle>
          <a:p/>
        </p:txBody>
      </p:sp>
      <p:sp>
        <p:nvSpPr>
          <p:cNvPr id="116" name="Google Shape;116;p17"/>
          <p:cNvSpPr txBox="1"/>
          <p:nvPr>
            <p:ph idx="4" type="subTitle"/>
          </p:nvPr>
        </p:nvSpPr>
        <p:spPr>
          <a:xfrm>
            <a:off x="717756" y="3781650"/>
            <a:ext cx="2525700" cy="538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7" name="Google Shape;117;p17"/>
          <p:cNvSpPr txBox="1"/>
          <p:nvPr>
            <p:ph idx="5" type="subTitle"/>
          </p:nvPr>
        </p:nvSpPr>
        <p:spPr>
          <a:xfrm>
            <a:off x="3309633" y="3781650"/>
            <a:ext cx="2526000" cy="538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3"/>
              </a:buClr>
              <a:buSzPts val="1400"/>
              <a:buNone/>
              <a:defRPr sz="1400"/>
            </a:lvl1pPr>
            <a:lvl2pPr lvl="1" rtl="0" algn="ctr">
              <a:lnSpc>
                <a:spcPct val="100000"/>
              </a:lnSpc>
              <a:spcBef>
                <a:spcPts val="0"/>
              </a:spcBef>
              <a:spcAft>
                <a:spcPts val="0"/>
              </a:spcAft>
              <a:buClr>
                <a:schemeClr val="accent3"/>
              </a:buClr>
              <a:buSzPts val="1400"/>
              <a:buNone/>
              <a:defRPr>
                <a:solidFill>
                  <a:schemeClr val="accent3"/>
                </a:solidFill>
              </a:defRPr>
            </a:lvl2pPr>
            <a:lvl3pPr lvl="2" rtl="0" algn="ctr">
              <a:lnSpc>
                <a:spcPct val="100000"/>
              </a:lnSpc>
              <a:spcBef>
                <a:spcPts val="0"/>
              </a:spcBef>
              <a:spcAft>
                <a:spcPts val="0"/>
              </a:spcAft>
              <a:buClr>
                <a:schemeClr val="accent3"/>
              </a:buClr>
              <a:buSzPts val="1400"/>
              <a:buNone/>
              <a:defRPr>
                <a:solidFill>
                  <a:schemeClr val="accent3"/>
                </a:solidFill>
              </a:defRPr>
            </a:lvl3pPr>
            <a:lvl4pPr lvl="3" rtl="0" algn="ctr">
              <a:lnSpc>
                <a:spcPct val="100000"/>
              </a:lnSpc>
              <a:spcBef>
                <a:spcPts val="0"/>
              </a:spcBef>
              <a:spcAft>
                <a:spcPts val="0"/>
              </a:spcAft>
              <a:buClr>
                <a:schemeClr val="accent3"/>
              </a:buClr>
              <a:buSzPts val="1400"/>
              <a:buNone/>
              <a:defRPr>
                <a:solidFill>
                  <a:schemeClr val="accent3"/>
                </a:solidFill>
              </a:defRPr>
            </a:lvl4pPr>
            <a:lvl5pPr lvl="4" rtl="0" algn="ctr">
              <a:lnSpc>
                <a:spcPct val="100000"/>
              </a:lnSpc>
              <a:spcBef>
                <a:spcPts val="0"/>
              </a:spcBef>
              <a:spcAft>
                <a:spcPts val="0"/>
              </a:spcAft>
              <a:buClr>
                <a:schemeClr val="accent3"/>
              </a:buClr>
              <a:buSzPts val="1400"/>
              <a:buNone/>
              <a:defRPr>
                <a:solidFill>
                  <a:schemeClr val="accent3"/>
                </a:solidFill>
              </a:defRPr>
            </a:lvl5pPr>
            <a:lvl6pPr lvl="5" rtl="0" algn="ctr">
              <a:lnSpc>
                <a:spcPct val="100000"/>
              </a:lnSpc>
              <a:spcBef>
                <a:spcPts val="0"/>
              </a:spcBef>
              <a:spcAft>
                <a:spcPts val="0"/>
              </a:spcAft>
              <a:buClr>
                <a:schemeClr val="accent3"/>
              </a:buClr>
              <a:buSzPts val="1400"/>
              <a:buNone/>
              <a:defRPr>
                <a:solidFill>
                  <a:schemeClr val="accent3"/>
                </a:solidFill>
              </a:defRPr>
            </a:lvl6pPr>
            <a:lvl7pPr lvl="6" rtl="0" algn="ctr">
              <a:lnSpc>
                <a:spcPct val="100000"/>
              </a:lnSpc>
              <a:spcBef>
                <a:spcPts val="0"/>
              </a:spcBef>
              <a:spcAft>
                <a:spcPts val="0"/>
              </a:spcAft>
              <a:buClr>
                <a:schemeClr val="accent3"/>
              </a:buClr>
              <a:buSzPts val="1400"/>
              <a:buNone/>
              <a:defRPr>
                <a:solidFill>
                  <a:schemeClr val="accent3"/>
                </a:solidFill>
              </a:defRPr>
            </a:lvl7pPr>
            <a:lvl8pPr lvl="7" rtl="0" algn="ctr">
              <a:lnSpc>
                <a:spcPct val="100000"/>
              </a:lnSpc>
              <a:spcBef>
                <a:spcPts val="0"/>
              </a:spcBef>
              <a:spcAft>
                <a:spcPts val="0"/>
              </a:spcAft>
              <a:buClr>
                <a:schemeClr val="accent3"/>
              </a:buClr>
              <a:buSzPts val="1400"/>
              <a:buNone/>
              <a:defRPr>
                <a:solidFill>
                  <a:schemeClr val="accent3"/>
                </a:solidFill>
              </a:defRPr>
            </a:lvl8pPr>
            <a:lvl9pPr lvl="8" rtl="0" algn="ctr">
              <a:lnSpc>
                <a:spcPct val="100000"/>
              </a:lnSpc>
              <a:spcBef>
                <a:spcPts val="0"/>
              </a:spcBef>
              <a:spcAft>
                <a:spcPts val="0"/>
              </a:spcAft>
              <a:buClr>
                <a:schemeClr val="accent3"/>
              </a:buClr>
              <a:buSzPts val="1400"/>
              <a:buNone/>
              <a:defRPr>
                <a:solidFill>
                  <a:schemeClr val="accent3"/>
                </a:solidFill>
              </a:defRPr>
            </a:lvl9pPr>
          </a:lstStyle>
          <a:p/>
        </p:txBody>
      </p:sp>
      <p:sp>
        <p:nvSpPr>
          <p:cNvPr id="118" name="Google Shape;118;p17"/>
          <p:cNvSpPr txBox="1"/>
          <p:nvPr>
            <p:ph idx="6" type="subTitle"/>
          </p:nvPr>
        </p:nvSpPr>
        <p:spPr>
          <a:xfrm>
            <a:off x="5906512" y="3781650"/>
            <a:ext cx="2525700" cy="538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 name="Google Shape;119;p17"/>
          <p:cNvSpPr txBox="1"/>
          <p:nvPr>
            <p:ph type="title"/>
          </p:nvPr>
        </p:nvSpPr>
        <p:spPr>
          <a:xfrm>
            <a:off x="722375" y="539500"/>
            <a:ext cx="7708200" cy="6699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rtl="0" algn="ctr">
              <a:spcBef>
                <a:spcPts val="0"/>
              </a:spcBef>
              <a:spcAft>
                <a:spcPts val="0"/>
              </a:spcAft>
              <a:buSzPts val="3500"/>
              <a:buNone/>
              <a:defRPr>
                <a:solidFill>
                  <a:schemeClr val="accen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20" name="Google Shape;120;p17"/>
          <p:cNvPicPr preferRelativeResize="0"/>
          <p:nvPr/>
        </p:nvPicPr>
        <p:blipFill>
          <a:blip r:embed="rId2">
            <a:alphaModFix amt="29000"/>
          </a:blip>
          <a:stretch>
            <a:fillRect/>
          </a:stretch>
        </p:blipFill>
        <p:spPr>
          <a:xfrm>
            <a:off x="-1522500" y="3243747"/>
            <a:ext cx="2490599" cy="1899154"/>
          </a:xfrm>
          <a:prstGeom prst="rect">
            <a:avLst/>
          </a:prstGeom>
          <a:noFill/>
          <a:ln>
            <a:noFill/>
          </a:ln>
        </p:spPr>
      </p:pic>
      <p:pic>
        <p:nvPicPr>
          <p:cNvPr id="121" name="Google Shape;121;p17"/>
          <p:cNvPicPr preferRelativeResize="0"/>
          <p:nvPr/>
        </p:nvPicPr>
        <p:blipFill>
          <a:blip r:embed="rId3">
            <a:alphaModFix/>
          </a:blip>
          <a:stretch>
            <a:fillRect/>
          </a:stretch>
        </p:blipFill>
        <p:spPr>
          <a:xfrm flipH="1">
            <a:off x="8443278" y="3574015"/>
            <a:ext cx="1390005" cy="1372658"/>
          </a:xfrm>
          <a:prstGeom prst="rect">
            <a:avLst/>
          </a:prstGeom>
          <a:noFill/>
          <a:ln>
            <a:noFill/>
          </a:ln>
        </p:spPr>
      </p:pic>
      <p:pic>
        <p:nvPicPr>
          <p:cNvPr id="122" name="Google Shape;122;p17"/>
          <p:cNvPicPr preferRelativeResize="0"/>
          <p:nvPr/>
        </p:nvPicPr>
        <p:blipFill>
          <a:blip r:embed="rId4">
            <a:alphaModFix/>
          </a:blip>
          <a:stretch>
            <a:fillRect/>
          </a:stretch>
        </p:blipFill>
        <p:spPr>
          <a:xfrm flipH="1" rot="-1351759">
            <a:off x="7915810" y="4078977"/>
            <a:ext cx="1182679" cy="1230123"/>
          </a:xfrm>
          <a:prstGeom prst="rect">
            <a:avLst/>
          </a:prstGeom>
          <a:noFill/>
          <a:ln>
            <a:noFill/>
          </a:ln>
        </p:spPr>
      </p:pic>
      <p:sp>
        <p:nvSpPr>
          <p:cNvPr id="123" name="Google Shape;123;p17"/>
          <p:cNvSpPr txBox="1"/>
          <p:nvPr>
            <p:ph idx="7" type="subTitle"/>
          </p:nvPr>
        </p:nvSpPr>
        <p:spPr>
          <a:xfrm>
            <a:off x="711675" y="1701100"/>
            <a:ext cx="2526000" cy="384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1800"/>
              <a:buFont typeface="Gilda Display"/>
              <a:buAutoNum type="alphaUcPeriod"/>
              <a:defRPr b="1" sz="2000">
                <a:solidFill>
                  <a:schemeClr val="dk1"/>
                </a:solidFill>
                <a:latin typeface="Gilda Display"/>
                <a:ea typeface="Gilda Display"/>
                <a:cs typeface="Gilda Display"/>
                <a:sym typeface="Gilda Display"/>
              </a:defRPr>
            </a:lvl1pPr>
            <a:lvl2pPr lvl="1" rtl="0" algn="ctr">
              <a:lnSpc>
                <a:spcPct val="100000"/>
              </a:lnSpc>
              <a:spcBef>
                <a:spcPts val="0"/>
              </a:spcBef>
              <a:spcAft>
                <a:spcPts val="0"/>
              </a:spcAft>
              <a:buClr>
                <a:schemeClr val="accent1"/>
              </a:buClr>
              <a:buSzPts val="3000"/>
              <a:buFont typeface="Playfair Display"/>
              <a:buAutoNum type="alphaLcPeriod"/>
              <a:defRPr b="1" sz="2000">
                <a:solidFill>
                  <a:schemeClr val="dk1"/>
                </a:solidFill>
                <a:latin typeface="Gilda Display"/>
                <a:ea typeface="Gilda Display"/>
                <a:cs typeface="Gilda Display"/>
                <a:sym typeface="Gilda Display"/>
              </a:defRPr>
            </a:lvl2pPr>
            <a:lvl3pPr lvl="2" rtl="0" algn="ctr">
              <a:lnSpc>
                <a:spcPct val="100000"/>
              </a:lnSpc>
              <a:spcBef>
                <a:spcPts val="0"/>
              </a:spcBef>
              <a:spcAft>
                <a:spcPts val="0"/>
              </a:spcAft>
              <a:buClr>
                <a:schemeClr val="accent1"/>
              </a:buClr>
              <a:buSzPts val="3000"/>
              <a:buFont typeface="Playfair Display"/>
              <a:buAutoNum type="romanLcPeriod"/>
              <a:defRPr b="1" sz="2000">
                <a:solidFill>
                  <a:schemeClr val="dk1"/>
                </a:solidFill>
                <a:latin typeface="Gilda Display"/>
                <a:ea typeface="Gilda Display"/>
                <a:cs typeface="Gilda Display"/>
                <a:sym typeface="Gilda Display"/>
              </a:defRPr>
            </a:lvl3pPr>
            <a:lvl4pPr lvl="3" rtl="0" algn="ctr">
              <a:lnSpc>
                <a:spcPct val="100000"/>
              </a:lnSpc>
              <a:spcBef>
                <a:spcPts val="0"/>
              </a:spcBef>
              <a:spcAft>
                <a:spcPts val="0"/>
              </a:spcAft>
              <a:buClr>
                <a:schemeClr val="accent1"/>
              </a:buClr>
              <a:buSzPts val="3000"/>
              <a:buFont typeface="Playfair Display"/>
              <a:buAutoNum type="arabicPeriod"/>
              <a:defRPr b="1" sz="2000">
                <a:solidFill>
                  <a:schemeClr val="dk1"/>
                </a:solidFill>
                <a:latin typeface="Gilda Display"/>
                <a:ea typeface="Gilda Display"/>
                <a:cs typeface="Gilda Display"/>
                <a:sym typeface="Gilda Display"/>
              </a:defRPr>
            </a:lvl4pPr>
            <a:lvl5pPr lvl="4" rtl="0" algn="ctr">
              <a:lnSpc>
                <a:spcPct val="100000"/>
              </a:lnSpc>
              <a:spcBef>
                <a:spcPts val="0"/>
              </a:spcBef>
              <a:spcAft>
                <a:spcPts val="0"/>
              </a:spcAft>
              <a:buClr>
                <a:schemeClr val="accent1"/>
              </a:buClr>
              <a:buSzPts val="3000"/>
              <a:buFont typeface="Playfair Display"/>
              <a:buAutoNum type="alphaLcPeriod"/>
              <a:defRPr b="1" sz="2000">
                <a:solidFill>
                  <a:schemeClr val="dk1"/>
                </a:solidFill>
                <a:latin typeface="Gilda Display"/>
                <a:ea typeface="Gilda Display"/>
                <a:cs typeface="Gilda Display"/>
                <a:sym typeface="Gilda Display"/>
              </a:defRPr>
            </a:lvl5pPr>
            <a:lvl6pPr lvl="5" rtl="0" algn="ctr">
              <a:lnSpc>
                <a:spcPct val="100000"/>
              </a:lnSpc>
              <a:spcBef>
                <a:spcPts val="0"/>
              </a:spcBef>
              <a:spcAft>
                <a:spcPts val="0"/>
              </a:spcAft>
              <a:buClr>
                <a:schemeClr val="accent1"/>
              </a:buClr>
              <a:buSzPts val="3000"/>
              <a:buFont typeface="Playfair Display"/>
              <a:buAutoNum type="romanLcPeriod"/>
              <a:defRPr b="1" sz="2000">
                <a:solidFill>
                  <a:schemeClr val="dk1"/>
                </a:solidFill>
                <a:latin typeface="Gilda Display"/>
                <a:ea typeface="Gilda Display"/>
                <a:cs typeface="Gilda Display"/>
                <a:sym typeface="Gilda Display"/>
              </a:defRPr>
            </a:lvl6pPr>
            <a:lvl7pPr lvl="6" rtl="0" algn="ctr">
              <a:lnSpc>
                <a:spcPct val="100000"/>
              </a:lnSpc>
              <a:spcBef>
                <a:spcPts val="0"/>
              </a:spcBef>
              <a:spcAft>
                <a:spcPts val="0"/>
              </a:spcAft>
              <a:buClr>
                <a:schemeClr val="accent1"/>
              </a:buClr>
              <a:buSzPts val="3000"/>
              <a:buFont typeface="Playfair Display"/>
              <a:buAutoNum type="arabicPeriod"/>
              <a:defRPr b="1" sz="2000">
                <a:solidFill>
                  <a:schemeClr val="dk1"/>
                </a:solidFill>
                <a:latin typeface="Gilda Display"/>
                <a:ea typeface="Gilda Display"/>
                <a:cs typeface="Gilda Display"/>
                <a:sym typeface="Gilda Display"/>
              </a:defRPr>
            </a:lvl7pPr>
            <a:lvl8pPr lvl="7" rtl="0" algn="ctr">
              <a:lnSpc>
                <a:spcPct val="100000"/>
              </a:lnSpc>
              <a:spcBef>
                <a:spcPts val="0"/>
              </a:spcBef>
              <a:spcAft>
                <a:spcPts val="0"/>
              </a:spcAft>
              <a:buClr>
                <a:schemeClr val="accent1"/>
              </a:buClr>
              <a:buSzPts val="3000"/>
              <a:buFont typeface="Playfair Display"/>
              <a:buAutoNum type="alphaLcPeriod"/>
              <a:defRPr b="1" sz="2000">
                <a:solidFill>
                  <a:schemeClr val="dk1"/>
                </a:solidFill>
                <a:latin typeface="Gilda Display"/>
                <a:ea typeface="Gilda Display"/>
                <a:cs typeface="Gilda Display"/>
                <a:sym typeface="Gilda Display"/>
              </a:defRPr>
            </a:lvl8pPr>
            <a:lvl9pPr lvl="8" rtl="0" algn="ctr">
              <a:lnSpc>
                <a:spcPct val="100000"/>
              </a:lnSpc>
              <a:spcBef>
                <a:spcPts val="0"/>
              </a:spcBef>
              <a:spcAft>
                <a:spcPts val="0"/>
              </a:spcAft>
              <a:buClr>
                <a:schemeClr val="accent1"/>
              </a:buClr>
              <a:buSzPts val="3000"/>
              <a:buFont typeface="Playfair Display"/>
              <a:buAutoNum type="romanLcPeriod"/>
              <a:defRPr b="1" sz="2000">
                <a:solidFill>
                  <a:schemeClr val="dk1"/>
                </a:solidFill>
                <a:latin typeface="Gilda Display"/>
                <a:ea typeface="Gilda Display"/>
                <a:cs typeface="Gilda Display"/>
                <a:sym typeface="Gilda Display"/>
              </a:defRPr>
            </a:lvl9pPr>
          </a:lstStyle>
          <a:p/>
        </p:txBody>
      </p:sp>
      <p:sp>
        <p:nvSpPr>
          <p:cNvPr id="124" name="Google Shape;124;p17"/>
          <p:cNvSpPr txBox="1"/>
          <p:nvPr>
            <p:ph idx="8" type="subTitle"/>
          </p:nvPr>
        </p:nvSpPr>
        <p:spPr>
          <a:xfrm>
            <a:off x="722375" y="3247225"/>
            <a:ext cx="2526000" cy="384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1pPr>
            <a:lvl2pPr lvl="1"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2pPr>
            <a:lvl3pPr lvl="2"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3pPr>
            <a:lvl4pPr lvl="3"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4pPr>
            <a:lvl5pPr lvl="4"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5pPr>
            <a:lvl6pPr lvl="5"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6pPr>
            <a:lvl7pPr lvl="6"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7pPr>
            <a:lvl8pPr lvl="7"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8pPr>
            <a:lvl9pPr lvl="8"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9pPr>
          </a:lstStyle>
          <a:p/>
        </p:txBody>
      </p:sp>
      <p:sp>
        <p:nvSpPr>
          <p:cNvPr id="125" name="Google Shape;125;p17"/>
          <p:cNvSpPr txBox="1"/>
          <p:nvPr>
            <p:ph idx="9" type="subTitle"/>
          </p:nvPr>
        </p:nvSpPr>
        <p:spPr>
          <a:xfrm>
            <a:off x="3309263" y="1701100"/>
            <a:ext cx="2526000" cy="384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1pPr>
            <a:lvl2pPr lvl="1"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2pPr>
            <a:lvl3pPr lvl="2"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3pPr>
            <a:lvl4pPr lvl="3"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4pPr>
            <a:lvl5pPr lvl="4"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5pPr>
            <a:lvl6pPr lvl="5"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6pPr>
            <a:lvl7pPr lvl="6"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7pPr>
            <a:lvl8pPr lvl="7"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8pPr>
            <a:lvl9pPr lvl="8"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9pPr>
          </a:lstStyle>
          <a:p/>
        </p:txBody>
      </p:sp>
      <p:sp>
        <p:nvSpPr>
          <p:cNvPr id="126" name="Google Shape;126;p17"/>
          <p:cNvSpPr txBox="1"/>
          <p:nvPr>
            <p:ph idx="13" type="subTitle"/>
          </p:nvPr>
        </p:nvSpPr>
        <p:spPr>
          <a:xfrm>
            <a:off x="3319963" y="3247225"/>
            <a:ext cx="2526000" cy="384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1pPr>
            <a:lvl2pPr lvl="1"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2pPr>
            <a:lvl3pPr lvl="2"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3pPr>
            <a:lvl4pPr lvl="3"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4pPr>
            <a:lvl5pPr lvl="4"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5pPr>
            <a:lvl6pPr lvl="5"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6pPr>
            <a:lvl7pPr lvl="6"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7pPr>
            <a:lvl8pPr lvl="7"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8pPr>
            <a:lvl9pPr lvl="8"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9pPr>
          </a:lstStyle>
          <a:p/>
        </p:txBody>
      </p:sp>
      <p:sp>
        <p:nvSpPr>
          <p:cNvPr id="127" name="Google Shape;127;p17"/>
          <p:cNvSpPr txBox="1"/>
          <p:nvPr>
            <p:ph idx="14" type="subTitle"/>
          </p:nvPr>
        </p:nvSpPr>
        <p:spPr>
          <a:xfrm>
            <a:off x="5897275" y="1701100"/>
            <a:ext cx="2526000" cy="384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1pPr>
            <a:lvl2pPr lvl="1"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2pPr>
            <a:lvl3pPr lvl="2"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3pPr>
            <a:lvl4pPr lvl="3"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4pPr>
            <a:lvl5pPr lvl="4"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5pPr>
            <a:lvl6pPr lvl="5"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6pPr>
            <a:lvl7pPr lvl="6"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7pPr>
            <a:lvl8pPr lvl="7"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8pPr>
            <a:lvl9pPr lvl="8"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9pPr>
          </a:lstStyle>
          <a:p/>
        </p:txBody>
      </p:sp>
      <p:sp>
        <p:nvSpPr>
          <p:cNvPr id="128" name="Google Shape;128;p17"/>
          <p:cNvSpPr txBox="1"/>
          <p:nvPr>
            <p:ph idx="15" type="subTitle"/>
          </p:nvPr>
        </p:nvSpPr>
        <p:spPr>
          <a:xfrm>
            <a:off x="5907975" y="3247225"/>
            <a:ext cx="2526000" cy="384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1pPr>
            <a:lvl2pPr lvl="1"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2pPr>
            <a:lvl3pPr lvl="2"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3pPr>
            <a:lvl4pPr lvl="3"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4pPr>
            <a:lvl5pPr lvl="4"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5pPr>
            <a:lvl6pPr lvl="5"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6pPr>
            <a:lvl7pPr lvl="6"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7pPr>
            <a:lvl8pPr lvl="7"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8pPr>
            <a:lvl9pPr lvl="8"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
  <p:cSld name="TITLE_ONLY_1_1_2">
    <p:spTree>
      <p:nvGrpSpPr>
        <p:cNvPr id="129" name="Shape 129"/>
        <p:cNvGrpSpPr/>
        <p:nvPr/>
      </p:nvGrpSpPr>
      <p:grpSpPr>
        <a:xfrm>
          <a:off x="0" y="0"/>
          <a:ext cx="0" cy="0"/>
          <a:chOff x="0" y="0"/>
          <a:chExt cx="0" cy="0"/>
        </a:xfrm>
      </p:grpSpPr>
      <p:sp>
        <p:nvSpPr>
          <p:cNvPr id="130" name="Google Shape;130;p18"/>
          <p:cNvSpPr txBox="1"/>
          <p:nvPr>
            <p:ph idx="1" type="subTitle"/>
          </p:nvPr>
        </p:nvSpPr>
        <p:spPr>
          <a:xfrm>
            <a:off x="721094" y="3241050"/>
            <a:ext cx="2151300" cy="538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1" name="Google Shape;131;p18"/>
          <p:cNvSpPr txBox="1"/>
          <p:nvPr>
            <p:ph idx="2" type="subTitle"/>
          </p:nvPr>
        </p:nvSpPr>
        <p:spPr>
          <a:xfrm>
            <a:off x="3496350" y="3241050"/>
            <a:ext cx="2151300" cy="538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2" name="Google Shape;132;p18"/>
          <p:cNvSpPr txBox="1"/>
          <p:nvPr>
            <p:ph idx="3" type="subTitle"/>
          </p:nvPr>
        </p:nvSpPr>
        <p:spPr>
          <a:xfrm>
            <a:off x="6270194" y="3241050"/>
            <a:ext cx="2151300" cy="538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3" name="Google Shape;133;p18"/>
          <p:cNvSpPr txBox="1"/>
          <p:nvPr>
            <p:ph type="title"/>
          </p:nvPr>
        </p:nvSpPr>
        <p:spPr>
          <a:xfrm>
            <a:off x="722375" y="539500"/>
            <a:ext cx="7708500" cy="6699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rtl="0" algn="ctr">
              <a:spcBef>
                <a:spcPts val="0"/>
              </a:spcBef>
              <a:spcAft>
                <a:spcPts val="0"/>
              </a:spcAft>
              <a:buSzPts val="3500"/>
              <a:buNone/>
              <a:defRPr>
                <a:solidFill>
                  <a:schemeClr val="accen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34" name="Google Shape;134;p18"/>
          <p:cNvPicPr preferRelativeResize="0"/>
          <p:nvPr/>
        </p:nvPicPr>
        <p:blipFill>
          <a:blip r:embed="rId2">
            <a:alphaModFix amt="30000"/>
          </a:blip>
          <a:stretch>
            <a:fillRect/>
          </a:stretch>
        </p:blipFill>
        <p:spPr>
          <a:xfrm rot="3302883">
            <a:off x="-176787" y="3797575"/>
            <a:ext cx="1798314" cy="1777674"/>
          </a:xfrm>
          <a:prstGeom prst="rect">
            <a:avLst/>
          </a:prstGeom>
          <a:noFill/>
          <a:ln>
            <a:noFill/>
          </a:ln>
        </p:spPr>
      </p:pic>
      <p:pic>
        <p:nvPicPr>
          <p:cNvPr id="135" name="Google Shape;135;p18"/>
          <p:cNvPicPr preferRelativeResize="0"/>
          <p:nvPr/>
        </p:nvPicPr>
        <p:blipFill>
          <a:blip r:embed="rId3">
            <a:alphaModFix amt="32000"/>
          </a:blip>
          <a:stretch>
            <a:fillRect/>
          </a:stretch>
        </p:blipFill>
        <p:spPr>
          <a:xfrm>
            <a:off x="8215344" y="4400063"/>
            <a:ext cx="611666" cy="572700"/>
          </a:xfrm>
          <a:prstGeom prst="rect">
            <a:avLst/>
          </a:prstGeom>
          <a:noFill/>
          <a:ln>
            <a:noFill/>
          </a:ln>
        </p:spPr>
      </p:pic>
      <p:pic>
        <p:nvPicPr>
          <p:cNvPr id="136" name="Google Shape;136;p18"/>
          <p:cNvPicPr preferRelativeResize="0"/>
          <p:nvPr/>
        </p:nvPicPr>
        <p:blipFill>
          <a:blip r:embed="rId4">
            <a:alphaModFix/>
          </a:blip>
          <a:stretch>
            <a:fillRect/>
          </a:stretch>
        </p:blipFill>
        <p:spPr>
          <a:xfrm rot="-1251739">
            <a:off x="3215766" y="3883960"/>
            <a:ext cx="1390006" cy="1372659"/>
          </a:xfrm>
          <a:prstGeom prst="rect">
            <a:avLst/>
          </a:prstGeom>
          <a:noFill/>
          <a:ln>
            <a:noFill/>
          </a:ln>
        </p:spPr>
      </p:pic>
      <p:pic>
        <p:nvPicPr>
          <p:cNvPr id="137" name="Google Shape;137;p18"/>
          <p:cNvPicPr preferRelativeResize="0"/>
          <p:nvPr/>
        </p:nvPicPr>
        <p:blipFill>
          <a:blip r:embed="rId5">
            <a:alphaModFix/>
          </a:blip>
          <a:stretch>
            <a:fillRect/>
          </a:stretch>
        </p:blipFill>
        <p:spPr>
          <a:xfrm rot="100016">
            <a:off x="4063632" y="4135725"/>
            <a:ext cx="1182678" cy="1230124"/>
          </a:xfrm>
          <a:prstGeom prst="rect">
            <a:avLst/>
          </a:prstGeom>
          <a:noFill/>
          <a:ln>
            <a:noFill/>
          </a:ln>
        </p:spPr>
      </p:pic>
      <p:pic>
        <p:nvPicPr>
          <p:cNvPr id="138" name="Google Shape;138;p18"/>
          <p:cNvPicPr preferRelativeResize="0"/>
          <p:nvPr/>
        </p:nvPicPr>
        <p:blipFill>
          <a:blip r:embed="rId6">
            <a:alphaModFix/>
          </a:blip>
          <a:stretch>
            <a:fillRect/>
          </a:stretch>
        </p:blipFill>
        <p:spPr>
          <a:xfrm>
            <a:off x="3885682" y="4398325"/>
            <a:ext cx="1102492" cy="762399"/>
          </a:xfrm>
          <a:prstGeom prst="rect">
            <a:avLst/>
          </a:prstGeom>
          <a:noFill/>
          <a:ln>
            <a:noFill/>
          </a:ln>
          <a:effectLst>
            <a:outerShdw blurRad="57150" rotWithShape="0" algn="bl" dir="5400000" dist="19050">
              <a:srgbClr val="000000">
                <a:alpha val="50000"/>
              </a:srgbClr>
            </a:outerShdw>
          </a:effectLst>
        </p:spPr>
      </p:pic>
      <p:sp>
        <p:nvSpPr>
          <p:cNvPr id="139" name="Google Shape;139;p18"/>
          <p:cNvSpPr txBox="1"/>
          <p:nvPr>
            <p:ph idx="4" type="subTitle"/>
          </p:nvPr>
        </p:nvSpPr>
        <p:spPr>
          <a:xfrm>
            <a:off x="722375" y="2704650"/>
            <a:ext cx="2151300" cy="384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1pPr>
            <a:lvl2pPr lvl="1"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2pPr>
            <a:lvl3pPr lvl="2"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3pPr>
            <a:lvl4pPr lvl="3"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4pPr>
            <a:lvl5pPr lvl="4"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5pPr>
            <a:lvl6pPr lvl="5"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6pPr>
            <a:lvl7pPr lvl="6"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7pPr>
            <a:lvl8pPr lvl="7"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8pPr>
            <a:lvl9pPr lvl="8"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9pPr>
          </a:lstStyle>
          <a:p/>
        </p:txBody>
      </p:sp>
      <p:sp>
        <p:nvSpPr>
          <p:cNvPr id="140" name="Google Shape;140;p18"/>
          <p:cNvSpPr txBox="1"/>
          <p:nvPr>
            <p:ph idx="5" type="subTitle"/>
          </p:nvPr>
        </p:nvSpPr>
        <p:spPr>
          <a:xfrm>
            <a:off x="3496350" y="2704650"/>
            <a:ext cx="2151300" cy="384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1pPr>
            <a:lvl2pPr lvl="1"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2pPr>
            <a:lvl3pPr lvl="2"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3pPr>
            <a:lvl4pPr lvl="3"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4pPr>
            <a:lvl5pPr lvl="4"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5pPr>
            <a:lvl6pPr lvl="5"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6pPr>
            <a:lvl7pPr lvl="6"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7pPr>
            <a:lvl8pPr lvl="7"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8pPr>
            <a:lvl9pPr lvl="8"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9pPr>
          </a:lstStyle>
          <a:p/>
        </p:txBody>
      </p:sp>
      <p:sp>
        <p:nvSpPr>
          <p:cNvPr id="141" name="Google Shape;141;p18"/>
          <p:cNvSpPr txBox="1"/>
          <p:nvPr>
            <p:ph idx="6" type="subTitle"/>
          </p:nvPr>
        </p:nvSpPr>
        <p:spPr>
          <a:xfrm>
            <a:off x="6270325" y="2704650"/>
            <a:ext cx="2151300" cy="384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1pPr>
            <a:lvl2pPr lvl="1"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2pPr>
            <a:lvl3pPr lvl="2"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3pPr>
            <a:lvl4pPr lvl="3"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4pPr>
            <a:lvl5pPr lvl="4"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5pPr>
            <a:lvl6pPr lvl="5"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6pPr>
            <a:lvl7pPr lvl="6"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7pPr>
            <a:lvl8pPr lvl="7"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8pPr>
            <a:lvl9pPr lvl="8"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3">
    <p:spTree>
      <p:nvGrpSpPr>
        <p:cNvPr id="142" name="Shape 142"/>
        <p:cNvGrpSpPr/>
        <p:nvPr/>
      </p:nvGrpSpPr>
      <p:grpSpPr>
        <a:xfrm>
          <a:off x="0" y="0"/>
          <a:ext cx="0" cy="0"/>
          <a:chOff x="0" y="0"/>
          <a:chExt cx="0" cy="0"/>
        </a:xfrm>
      </p:grpSpPr>
      <p:sp>
        <p:nvSpPr>
          <p:cNvPr id="143" name="Google Shape;143;p19"/>
          <p:cNvSpPr txBox="1"/>
          <p:nvPr>
            <p:ph idx="1" type="subTitle"/>
          </p:nvPr>
        </p:nvSpPr>
        <p:spPr>
          <a:xfrm>
            <a:off x="3331325" y="1788225"/>
            <a:ext cx="2490600" cy="384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1pPr>
            <a:lvl2pPr lvl="1"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2pPr>
            <a:lvl3pPr lvl="2"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3pPr>
            <a:lvl4pPr lvl="3"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4pPr>
            <a:lvl5pPr lvl="4"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5pPr>
            <a:lvl6pPr lvl="5"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6pPr>
            <a:lvl7pPr lvl="6"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7pPr>
            <a:lvl8pPr lvl="7"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8pPr>
            <a:lvl9pPr lvl="8"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9pPr>
          </a:lstStyle>
          <a:p/>
        </p:txBody>
      </p:sp>
      <p:sp>
        <p:nvSpPr>
          <p:cNvPr id="144" name="Google Shape;144;p19"/>
          <p:cNvSpPr txBox="1"/>
          <p:nvPr>
            <p:ph idx="2" type="subTitle"/>
          </p:nvPr>
        </p:nvSpPr>
        <p:spPr>
          <a:xfrm>
            <a:off x="3331325" y="3158175"/>
            <a:ext cx="2490600" cy="384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1pPr>
            <a:lvl2pPr lvl="1"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2pPr>
            <a:lvl3pPr lvl="2"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3pPr>
            <a:lvl4pPr lvl="3"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4pPr>
            <a:lvl5pPr lvl="4"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5pPr>
            <a:lvl6pPr lvl="5"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6pPr>
            <a:lvl7pPr lvl="6"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7pPr>
            <a:lvl8pPr lvl="7"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8pPr>
            <a:lvl9pPr lvl="8"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9pPr>
          </a:lstStyle>
          <a:p/>
        </p:txBody>
      </p:sp>
      <p:sp>
        <p:nvSpPr>
          <p:cNvPr id="145" name="Google Shape;145;p19"/>
          <p:cNvSpPr txBox="1"/>
          <p:nvPr>
            <p:ph idx="3" type="subTitle"/>
          </p:nvPr>
        </p:nvSpPr>
        <p:spPr>
          <a:xfrm>
            <a:off x="1828475" y="2325375"/>
            <a:ext cx="5496300" cy="538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6" name="Google Shape;146;p19"/>
          <p:cNvSpPr txBox="1"/>
          <p:nvPr>
            <p:ph idx="4" type="subTitle"/>
          </p:nvPr>
        </p:nvSpPr>
        <p:spPr>
          <a:xfrm>
            <a:off x="1828475" y="3695325"/>
            <a:ext cx="5496300" cy="538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7" name="Google Shape;147;p19"/>
          <p:cNvSpPr txBox="1"/>
          <p:nvPr>
            <p:ph type="title"/>
          </p:nvPr>
        </p:nvSpPr>
        <p:spPr>
          <a:xfrm>
            <a:off x="722375" y="539500"/>
            <a:ext cx="7708500" cy="6699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rtl="0" algn="ctr">
              <a:spcBef>
                <a:spcPts val="0"/>
              </a:spcBef>
              <a:spcAft>
                <a:spcPts val="0"/>
              </a:spcAft>
              <a:buClr>
                <a:schemeClr val="accent3"/>
              </a:buClr>
              <a:buSzPts val="4000"/>
              <a:buNone/>
              <a:defRPr>
                <a:solidFill>
                  <a:schemeClr val="accent1"/>
                </a:solidFill>
              </a:defRPr>
            </a:lvl1pPr>
            <a:lvl2pPr lvl="1" rtl="0">
              <a:spcBef>
                <a:spcPts val="0"/>
              </a:spcBef>
              <a:spcAft>
                <a:spcPts val="0"/>
              </a:spcAft>
              <a:buClr>
                <a:schemeClr val="accent3"/>
              </a:buClr>
              <a:buSzPts val="3000"/>
              <a:buNone/>
              <a:defRPr>
                <a:solidFill>
                  <a:schemeClr val="accent3"/>
                </a:solidFill>
              </a:defRPr>
            </a:lvl2pPr>
            <a:lvl3pPr lvl="2" rtl="0">
              <a:spcBef>
                <a:spcPts val="0"/>
              </a:spcBef>
              <a:spcAft>
                <a:spcPts val="0"/>
              </a:spcAft>
              <a:buClr>
                <a:schemeClr val="accent3"/>
              </a:buClr>
              <a:buSzPts val="3000"/>
              <a:buNone/>
              <a:defRPr>
                <a:solidFill>
                  <a:schemeClr val="accent3"/>
                </a:solidFill>
              </a:defRPr>
            </a:lvl3pPr>
            <a:lvl4pPr lvl="3" rtl="0">
              <a:spcBef>
                <a:spcPts val="0"/>
              </a:spcBef>
              <a:spcAft>
                <a:spcPts val="0"/>
              </a:spcAft>
              <a:buClr>
                <a:schemeClr val="accent3"/>
              </a:buClr>
              <a:buSzPts val="3000"/>
              <a:buNone/>
              <a:defRPr>
                <a:solidFill>
                  <a:schemeClr val="accent3"/>
                </a:solidFill>
              </a:defRPr>
            </a:lvl4pPr>
            <a:lvl5pPr lvl="4" rtl="0">
              <a:spcBef>
                <a:spcPts val="0"/>
              </a:spcBef>
              <a:spcAft>
                <a:spcPts val="0"/>
              </a:spcAft>
              <a:buClr>
                <a:schemeClr val="accent3"/>
              </a:buClr>
              <a:buSzPts val="3000"/>
              <a:buNone/>
              <a:defRPr>
                <a:solidFill>
                  <a:schemeClr val="accent3"/>
                </a:solidFill>
              </a:defRPr>
            </a:lvl5pPr>
            <a:lvl6pPr lvl="5" rtl="0">
              <a:spcBef>
                <a:spcPts val="0"/>
              </a:spcBef>
              <a:spcAft>
                <a:spcPts val="0"/>
              </a:spcAft>
              <a:buClr>
                <a:schemeClr val="accent3"/>
              </a:buClr>
              <a:buSzPts val="3000"/>
              <a:buNone/>
              <a:defRPr>
                <a:solidFill>
                  <a:schemeClr val="accent3"/>
                </a:solidFill>
              </a:defRPr>
            </a:lvl6pPr>
            <a:lvl7pPr lvl="6" rtl="0">
              <a:spcBef>
                <a:spcPts val="0"/>
              </a:spcBef>
              <a:spcAft>
                <a:spcPts val="0"/>
              </a:spcAft>
              <a:buClr>
                <a:schemeClr val="accent3"/>
              </a:buClr>
              <a:buSzPts val="3000"/>
              <a:buNone/>
              <a:defRPr>
                <a:solidFill>
                  <a:schemeClr val="accent3"/>
                </a:solidFill>
              </a:defRPr>
            </a:lvl7pPr>
            <a:lvl8pPr lvl="7" rtl="0">
              <a:spcBef>
                <a:spcPts val="0"/>
              </a:spcBef>
              <a:spcAft>
                <a:spcPts val="0"/>
              </a:spcAft>
              <a:buClr>
                <a:schemeClr val="accent3"/>
              </a:buClr>
              <a:buSzPts val="3000"/>
              <a:buNone/>
              <a:defRPr>
                <a:solidFill>
                  <a:schemeClr val="accent3"/>
                </a:solidFill>
              </a:defRPr>
            </a:lvl8pPr>
            <a:lvl9pPr lvl="8" rtl="0">
              <a:spcBef>
                <a:spcPts val="0"/>
              </a:spcBef>
              <a:spcAft>
                <a:spcPts val="0"/>
              </a:spcAft>
              <a:buClr>
                <a:schemeClr val="accent3"/>
              </a:buClr>
              <a:buSzPts val="3000"/>
              <a:buNone/>
              <a:defRPr>
                <a:solidFill>
                  <a:schemeClr val="accent3"/>
                </a:solidFill>
              </a:defRPr>
            </a:lvl9pPr>
          </a:lstStyle>
          <a:p/>
        </p:txBody>
      </p:sp>
      <p:pic>
        <p:nvPicPr>
          <p:cNvPr id="148" name="Google Shape;148;p19"/>
          <p:cNvPicPr preferRelativeResize="0"/>
          <p:nvPr/>
        </p:nvPicPr>
        <p:blipFill>
          <a:blip r:embed="rId2">
            <a:alphaModFix/>
          </a:blip>
          <a:stretch>
            <a:fillRect/>
          </a:stretch>
        </p:blipFill>
        <p:spPr>
          <a:xfrm flipH="1" rot="-1351740">
            <a:off x="97882" y="3238768"/>
            <a:ext cx="1322333" cy="1375364"/>
          </a:xfrm>
          <a:prstGeom prst="rect">
            <a:avLst/>
          </a:prstGeom>
          <a:noFill/>
          <a:ln>
            <a:noFill/>
          </a:ln>
        </p:spPr>
      </p:pic>
      <p:pic>
        <p:nvPicPr>
          <p:cNvPr id="149" name="Google Shape;149;p19"/>
          <p:cNvPicPr preferRelativeResize="0"/>
          <p:nvPr/>
        </p:nvPicPr>
        <p:blipFill>
          <a:blip r:embed="rId3">
            <a:alphaModFix/>
          </a:blip>
          <a:stretch>
            <a:fillRect/>
          </a:stretch>
        </p:blipFill>
        <p:spPr>
          <a:xfrm>
            <a:off x="189015" y="3962800"/>
            <a:ext cx="2304209" cy="1255999"/>
          </a:xfrm>
          <a:prstGeom prst="rect">
            <a:avLst/>
          </a:prstGeom>
          <a:noFill/>
          <a:ln>
            <a:noFill/>
          </a:ln>
        </p:spPr>
      </p:pic>
      <p:pic>
        <p:nvPicPr>
          <p:cNvPr id="150" name="Google Shape;150;p19"/>
          <p:cNvPicPr preferRelativeResize="0"/>
          <p:nvPr/>
        </p:nvPicPr>
        <p:blipFill>
          <a:blip r:embed="rId4">
            <a:alphaModFix amt="29000"/>
          </a:blip>
          <a:stretch>
            <a:fillRect/>
          </a:stretch>
        </p:blipFill>
        <p:spPr>
          <a:xfrm flipH="1">
            <a:off x="7569250" y="3196397"/>
            <a:ext cx="2490599" cy="1899154"/>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4">
    <p:spTree>
      <p:nvGrpSpPr>
        <p:cNvPr id="151" name="Shape 151"/>
        <p:cNvGrpSpPr/>
        <p:nvPr/>
      </p:nvGrpSpPr>
      <p:grpSpPr>
        <a:xfrm>
          <a:off x="0" y="0"/>
          <a:ext cx="0" cy="0"/>
          <a:chOff x="0" y="0"/>
          <a:chExt cx="0" cy="0"/>
        </a:xfrm>
      </p:grpSpPr>
      <p:sp>
        <p:nvSpPr>
          <p:cNvPr id="152" name="Google Shape;152;p20"/>
          <p:cNvSpPr txBox="1"/>
          <p:nvPr>
            <p:ph idx="1" type="subTitle"/>
          </p:nvPr>
        </p:nvSpPr>
        <p:spPr>
          <a:xfrm>
            <a:off x="880575" y="2419075"/>
            <a:ext cx="2151300" cy="384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1pPr>
            <a:lvl2pPr lvl="1"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2pPr>
            <a:lvl3pPr lvl="2"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3pPr>
            <a:lvl4pPr lvl="3"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4pPr>
            <a:lvl5pPr lvl="4"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5pPr>
            <a:lvl6pPr lvl="5"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6pPr>
            <a:lvl7pPr lvl="6"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7pPr>
            <a:lvl8pPr lvl="7"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8pPr>
            <a:lvl9pPr lvl="8"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9pPr>
          </a:lstStyle>
          <a:p/>
        </p:txBody>
      </p:sp>
      <p:sp>
        <p:nvSpPr>
          <p:cNvPr id="153" name="Google Shape;153;p20"/>
          <p:cNvSpPr txBox="1"/>
          <p:nvPr>
            <p:ph idx="2" type="subTitle"/>
          </p:nvPr>
        </p:nvSpPr>
        <p:spPr>
          <a:xfrm>
            <a:off x="6052850" y="2419075"/>
            <a:ext cx="2149200" cy="384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1pPr>
            <a:lvl2pPr lvl="1"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2pPr>
            <a:lvl3pPr lvl="2"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3pPr>
            <a:lvl4pPr lvl="3"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4pPr>
            <a:lvl5pPr lvl="4"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5pPr>
            <a:lvl6pPr lvl="5"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6pPr>
            <a:lvl7pPr lvl="6"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7pPr>
            <a:lvl8pPr lvl="7"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8pPr>
            <a:lvl9pPr lvl="8"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9pPr>
          </a:lstStyle>
          <a:p/>
        </p:txBody>
      </p:sp>
      <p:sp>
        <p:nvSpPr>
          <p:cNvPr id="154" name="Google Shape;154;p20"/>
          <p:cNvSpPr txBox="1"/>
          <p:nvPr>
            <p:ph type="title"/>
          </p:nvPr>
        </p:nvSpPr>
        <p:spPr>
          <a:xfrm>
            <a:off x="722375" y="539500"/>
            <a:ext cx="7708500" cy="669900"/>
          </a:xfrm>
          <a:prstGeom prst="rect">
            <a:avLst/>
          </a:prstGeom>
          <a:solidFill>
            <a:schemeClr val="dk2"/>
          </a:solidFill>
          <a:ln cap="flat" cmpd="sng" w="9525">
            <a:solidFill>
              <a:schemeClr val="accen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rtl="0" algn="ctr">
              <a:spcBef>
                <a:spcPts val="0"/>
              </a:spcBef>
              <a:spcAft>
                <a:spcPts val="0"/>
              </a:spcAft>
              <a:buClr>
                <a:schemeClr val="dk1"/>
              </a:buClr>
              <a:buSzPts val="3500"/>
              <a:buFont typeface="Gilda Display"/>
              <a:buNone/>
              <a:defRPr b="1" sz="3500">
                <a:solidFill>
                  <a:schemeClr val="accent1"/>
                </a:solidFill>
                <a:latin typeface="Gilda Display"/>
                <a:ea typeface="Gilda Display"/>
                <a:cs typeface="Gilda Display"/>
                <a:sym typeface="Gilda Display"/>
              </a:defRPr>
            </a:lvl1pPr>
            <a:lvl2pPr lvl="1"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2pPr>
            <a:lvl3pPr lvl="2"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3pPr>
            <a:lvl4pPr lvl="3"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4pPr>
            <a:lvl5pPr lvl="4"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5pPr>
            <a:lvl6pPr lvl="5"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6pPr>
            <a:lvl7pPr lvl="6"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7pPr>
            <a:lvl8pPr lvl="7"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8pPr>
            <a:lvl9pPr lvl="8"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9pPr>
          </a:lstStyle>
          <a:p/>
        </p:txBody>
      </p:sp>
      <p:pic>
        <p:nvPicPr>
          <p:cNvPr id="155" name="Google Shape;155;p20"/>
          <p:cNvPicPr preferRelativeResize="0"/>
          <p:nvPr/>
        </p:nvPicPr>
        <p:blipFill>
          <a:blip r:embed="rId2">
            <a:alphaModFix amt="29000"/>
          </a:blip>
          <a:stretch>
            <a:fillRect/>
          </a:stretch>
        </p:blipFill>
        <p:spPr>
          <a:xfrm rot="-5400000">
            <a:off x="790865" y="4408224"/>
            <a:ext cx="427974" cy="400701"/>
          </a:xfrm>
          <a:prstGeom prst="rect">
            <a:avLst/>
          </a:prstGeom>
          <a:noFill/>
          <a:ln>
            <a:noFill/>
          </a:ln>
        </p:spPr>
      </p:pic>
      <p:pic>
        <p:nvPicPr>
          <p:cNvPr id="156" name="Google Shape;156;p20"/>
          <p:cNvPicPr preferRelativeResize="0"/>
          <p:nvPr/>
        </p:nvPicPr>
        <p:blipFill>
          <a:blip r:embed="rId2">
            <a:alphaModFix amt="29000"/>
          </a:blip>
          <a:stretch>
            <a:fillRect/>
          </a:stretch>
        </p:blipFill>
        <p:spPr>
          <a:xfrm rot="-5400000">
            <a:off x="530187" y="4659529"/>
            <a:ext cx="283351" cy="265299"/>
          </a:xfrm>
          <a:prstGeom prst="rect">
            <a:avLst/>
          </a:prstGeom>
          <a:noFill/>
          <a:ln>
            <a:noFill/>
          </a:ln>
        </p:spPr>
      </p:pic>
      <p:pic>
        <p:nvPicPr>
          <p:cNvPr id="157" name="Google Shape;157;p20"/>
          <p:cNvPicPr preferRelativeResize="0"/>
          <p:nvPr/>
        </p:nvPicPr>
        <p:blipFill>
          <a:blip r:embed="rId2">
            <a:alphaModFix amt="29000"/>
          </a:blip>
          <a:stretch>
            <a:fillRect/>
          </a:stretch>
        </p:blipFill>
        <p:spPr>
          <a:xfrm rot="-5400000">
            <a:off x="289428" y="4657051"/>
            <a:ext cx="205675" cy="192574"/>
          </a:xfrm>
          <a:prstGeom prst="rect">
            <a:avLst/>
          </a:prstGeom>
          <a:noFill/>
          <a:ln>
            <a:noFill/>
          </a:ln>
        </p:spPr>
      </p:pic>
      <p:pic>
        <p:nvPicPr>
          <p:cNvPr id="158" name="Google Shape;158;p20"/>
          <p:cNvPicPr preferRelativeResize="0"/>
          <p:nvPr/>
        </p:nvPicPr>
        <p:blipFill>
          <a:blip r:embed="rId3">
            <a:alphaModFix amt="30000"/>
          </a:blip>
          <a:stretch>
            <a:fillRect/>
          </a:stretch>
        </p:blipFill>
        <p:spPr>
          <a:xfrm rot="10799996">
            <a:off x="6724127" y="3651675"/>
            <a:ext cx="2681377" cy="2448501"/>
          </a:xfrm>
          <a:prstGeom prst="rect">
            <a:avLst/>
          </a:prstGeom>
          <a:noFill/>
          <a:ln>
            <a:noFill/>
          </a:ln>
        </p:spPr>
      </p:pic>
      <p:sp>
        <p:nvSpPr>
          <p:cNvPr id="159" name="Google Shape;159;p20"/>
          <p:cNvSpPr txBox="1"/>
          <p:nvPr>
            <p:ph idx="3" type="subTitle"/>
          </p:nvPr>
        </p:nvSpPr>
        <p:spPr>
          <a:xfrm>
            <a:off x="884944" y="2961175"/>
            <a:ext cx="2151300" cy="538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0" name="Google Shape;160;p20"/>
          <p:cNvSpPr txBox="1"/>
          <p:nvPr>
            <p:ph idx="4" type="subTitle"/>
          </p:nvPr>
        </p:nvSpPr>
        <p:spPr>
          <a:xfrm>
            <a:off x="6052850" y="2961175"/>
            <a:ext cx="2149200" cy="538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ctrTitle"/>
          </p:nvPr>
        </p:nvSpPr>
        <p:spPr>
          <a:xfrm>
            <a:off x="2635288" y="1238400"/>
            <a:ext cx="4759800" cy="841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2"/>
              </a:buClr>
              <a:buSzPts val="5000"/>
              <a:buNone/>
              <a:defRPr sz="5800">
                <a:solidFill>
                  <a:schemeClr val="accent1"/>
                </a:solidFill>
              </a:defRPr>
            </a:lvl1pPr>
            <a:lvl2pPr lvl="1" rtl="0" algn="r">
              <a:lnSpc>
                <a:spcPct val="80000"/>
              </a:lnSpc>
              <a:spcBef>
                <a:spcPts val="0"/>
              </a:spcBef>
              <a:spcAft>
                <a:spcPts val="0"/>
              </a:spcAft>
              <a:buClr>
                <a:schemeClr val="accent4"/>
              </a:buClr>
              <a:buSzPts val="5000"/>
              <a:buNone/>
              <a:defRPr sz="5000">
                <a:solidFill>
                  <a:schemeClr val="accent4"/>
                </a:solidFill>
              </a:defRPr>
            </a:lvl2pPr>
            <a:lvl3pPr lvl="2" rtl="0" algn="r">
              <a:lnSpc>
                <a:spcPct val="80000"/>
              </a:lnSpc>
              <a:spcBef>
                <a:spcPts val="0"/>
              </a:spcBef>
              <a:spcAft>
                <a:spcPts val="0"/>
              </a:spcAft>
              <a:buClr>
                <a:schemeClr val="accent4"/>
              </a:buClr>
              <a:buSzPts val="5000"/>
              <a:buNone/>
              <a:defRPr sz="5000">
                <a:solidFill>
                  <a:schemeClr val="accent4"/>
                </a:solidFill>
              </a:defRPr>
            </a:lvl3pPr>
            <a:lvl4pPr lvl="3" rtl="0" algn="r">
              <a:lnSpc>
                <a:spcPct val="80000"/>
              </a:lnSpc>
              <a:spcBef>
                <a:spcPts val="0"/>
              </a:spcBef>
              <a:spcAft>
                <a:spcPts val="0"/>
              </a:spcAft>
              <a:buClr>
                <a:schemeClr val="accent4"/>
              </a:buClr>
              <a:buSzPts val="5000"/>
              <a:buNone/>
              <a:defRPr sz="5000">
                <a:solidFill>
                  <a:schemeClr val="accent4"/>
                </a:solidFill>
              </a:defRPr>
            </a:lvl4pPr>
            <a:lvl5pPr lvl="4" rtl="0" algn="r">
              <a:lnSpc>
                <a:spcPct val="80000"/>
              </a:lnSpc>
              <a:spcBef>
                <a:spcPts val="0"/>
              </a:spcBef>
              <a:spcAft>
                <a:spcPts val="0"/>
              </a:spcAft>
              <a:buClr>
                <a:schemeClr val="accent4"/>
              </a:buClr>
              <a:buSzPts val="5000"/>
              <a:buNone/>
              <a:defRPr sz="5000">
                <a:solidFill>
                  <a:schemeClr val="accent4"/>
                </a:solidFill>
              </a:defRPr>
            </a:lvl5pPr>
            <a:lvl6pPr lvl="5" rtl="0" algn="r">
              <a:lnSpc>
                <a:spcPct val="80000"/>
              </a:lnSpc>
              <a:spcBef>
                <a:spcPts val="0"/>
              </a:spcBef>
              <a:spcAft>
                <a:spcPts val="0"/>
              </a:spcAft>
              <a:buClr>
                <a:schemeClr val="accent4"/>
              </a:buClr>
              <a:buSzPts val="5000"/>
              <a:buNone/>
              <a:defRPr sz="5000">
                <a:solidFill>
                  <a:schemeClr val="accent4"/>
                </a:solidFill>
              </a:defRPr>
            </a:lvl6pPr>
            <a:lvl7pPr lvl="6" rtl="0" algn="r">
              <a:lnSpc>
                <a:spcPct val="80000"/>
              </a:lnSpc>
              <a:spcBef>
                <a:spcPts val="0"/>
              </a:spcBef>
              <a:spcAft>
                <a:spcPts val="0"/>
              </a:spcAft>
              <a:buClr>
                <a:schemeClr val="accent4"/>
              </a:buClr>
              <a:buSzPts val="5000"/>
              <a:buNone/>
              <a:defRPr sz="5000">
                <a:solidFill>
                  <a:schemeClr val="accent4"/>
                </a:solidFill>
              </a:defRPr>
            </a:lvl7pPr>
            <a:lvl8pPr lvl="7" rtl="0" algn="r">
              <a:lnSpc>
                <a:spcPct val="80000"/>
              </a:lnSpc>
              <a:spcBef>
                <a:spcPts val="0"/>
              </a:spcBef>
              <a:spcAft>
                <a:spcPts val="0"/>
              </a:spcAft>
              <a:buClr>
                <a:schemeClr val="accent4"/>
              </a:buClr>
              <a:buSzPts val="5000"/>
              <a:buNone/>
              <a:defRPr sz="5000">
                <a:solidFill>
                  <a:schemeClr val="accent4"/>
                </a:solidFill>
              </a:defRPr>
            </a:lvl8pPr>
            <a:lvl9pPr lvl="8" rtl="0" algn="r">
              <a:lnSpc>
                <a:spcPct val="80000"/>
              </a:lnSpc>
              <a:spcBef>
                <a:spcPts val="0"/>
              </a:spcBef>
              <a:spcAft>
                <a:spcPts val="0"/>
              </a:spcAft>
              <a:buClr>
                <a:schemeClr val="accent3"/>
              </a:buClr>
              <a:buSzPts val="5000"/>
              <a:buNone/>
              <a:defRPr sz="5000">
                <a:solidFill>
                  <a:schemeClr val="accent3"/>
                </a:solidFill>
              </a:defRPr>
            </a:lvl9pPr>
          </a:lstStyle>
          <a:p/>
        </p:txBody>
      </p:sp>
      <p:sp>
        <p:nvSpPr>
          <p:cNvPr id="19" name="Google Shape;19;p3"/>
          <p:cNvSpPr txBox="1"/>
          <p:nvPr>
            <p:ph hasCustomPrompt="1" idx="2" type="title"/>
          </p:nvPr>
        </p:nvSpPr>
        <p:spPr>
          <a:xfrm>
            <a:off x="722375" y="1318788"/>
            <a:ext cx="1558200" cy="1347600"/>
          </a:xfrm>
          <a:prstGeom prst="rect">
            <a:avLst/>
          </a:prstGeom>
          <a:noFill/>
          <a:ln>
            <a:noFill/>
          </a:ln>
        </p:spPr>
        <p:txBody>
          <a:bodyPr anchorCtr="0" anchor="ctr" bIns="91425" lIns="91425" spcFirstLastPara="1" rIns="91425" wrap="square" tIns="91425">
            <a:noAutofit/>
          </a:bodyPr>
          <a:lstStyle>
            <a:lvl1pPr lvl="0" rtl="0" algn="ctr">
              <a:lnSpc>
                <a:spcPct val="115000"/>
              </a:lnSpc>
              <a:spcBef>
                <a:spcPts val="0"/>
              </a:spcBef>
              <a:spcAft>
                <a:spcPts val="0"/>
              </a:spcAft>
              <a:buClr>
                <a:schemeClr val="accent4"/>
              </a:buClr>
              <a:buSzPts val="7200"/>
              <a:buNone/>
              <a:defRPr sz="10000">
                <a:solidFill>
                  <a:schemeClr val="accent1"/>
                </a:solidFill>
                <a:latin typeface="Alex Brush"/>
                <a:ea typeface="Alex Brush"/>
                <a:cs typeface="Alex Brush"/>
                <a:sym typeface="Alex Brush"/>
              </a:defRPr>
            </a:lvl1pPr>
            <a:lvl2pPr lvl="1" rtl="0" algn="r">
              <a:spcBef>
                <a:spcPts val="0"/>
              </a:spcBef>
              <a:spcAft>
                <a:spcPts val="0"/>
              </a:spcAft>
              <a:buSzPts val="7200"/>
              <a:buNone/>
              <a:defRPr sz="7200"/>
            </a:lvl2pPr>
            <a:lvl3pPr lvl="2" rtl="0" algn="r">
              <a:spcBef>
                <a:spcPts val="0"/>
              </a:spcBef>
              <a:spcAft>
                <a:spcPts val="0"/>
              </a:spcAft>
              <a:buSzPts val="7200"/>
              <a:buNone/>
              <a:defRPr sz="7200"/>
            </a:lvl3pPr>
            <a:lvl4pPr lvl="3" rtl="0" algn="r">
              <a:spcBef>
                <a:spcPts val="0"/>
              </a:spcBef>
              <a:spcAft>
                <a:spcPts val="0"/>
              </a:spcAft>
              <a:buSzPts val="7200"/>
              <a:buNone/>
              <a:defRPr sz="7200"/>
            </a:lvl4pPr>
            <a:lvl5pPr lvl="4" rtl="0" algn="r">
              <a:spcBef>
                <a:spcPts val="0"/>
              </a:spcBef>
              <a:spcAft>
                <a:spcPts val="0"/>
              </a:spcAft>
              <a:buSzPts val="7200"/>
              <a:buNone/>
              <a:defRPr sz="7200"/>
            </a:lvl5pPr>
            <a:lvl6pPr lvl="5" rtl="0" algn="r">
              <a:spcBef>
                <a:spcPts val="0"/>
              </a:spcBef>
              <a:spcAft>
                <a:spcPts val="0"/>
              </a:spcAft>
              <a:buSzPts val="7200"/>
              <a:buNone/>
              <a:defRPr sz="7200"/>
            </a:lvl6pPr>
            <a:lvl7pPr lvl="6" rtl="0" algn="r">
              <a:spcBef>
                <a:spcPts val="0"/>
              </a:spcBef>
              <a:spcAft>
                <a:spcPts val="0"/>
              </a:spcAft>
              <a:buSzPts val="7200"/>
              <a:buNone/>
              <a:defRPr sz="7200"/>
            </a:lvl7pPr>
            <a:lvl8pPr lvl="7" rtl="0" algn="r">
              <a:spcBef>
                <a:spcPts val="0"/>
              </a:spcBef>
              <a:spcAft>
                <a:spcPts val="0"/>
              </a:spcAft>
              <a:buSzPts val="7200"/>
              <a:buNone/>
              <a:defRPr sz="7200"/>
            </a:lvl8pPr>
            <a:lvl9pPr lvl="8" rtl="0" algn="r">
              <a:spcBef>
                <a:spcPts val="0"/>
              </a:spcBef>
              <a:spcAft>
                <a:spcPts val="0"/>
              </a:spcAft>
              <a:buSzPts val="7200"/>
              <a:buNone/>
              <a:defRPr sz="7200"/>
            </a:lvl9pPr>
          </a:lstStyle>
          <a:p>
            <a:r>
              <a:t>xx%</a:t>
            </a:r>
          </a:p>
        </p:txBody>
      </p:sp>
      <p:sp>
        <p:nvSpPr>
          <p:cNvPr id="20" name="Google Shape;20;p3"/>
          <p:cNvSpPr txBox="1"/>
          <p:nvPr>
            <p:ph idx="1" type="subTitle"/>
          </p:nvPr>
        </p:nvSpPr>
        <p:spPr>
          <a:xfrm>
            <a:off x="2635288" y="2307875"/>
            <a:ext cx="4759800" cy="496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200"/>
              <a:buNone/>
              <a:defRPr sz="1600">
                <a:solidFill>
                  <a:schemeClr val="accent1"/>
                </a:solidFill>
              </a:defRPr>
            </a:lvl1pPr>
            <a:lvl2pPr lvl="1" rtl="0" algn="r">
              <a:lnSpc>
                <a:spcPct val="100000"/>
              </a:lnSpc>
              <a:spcBef>
                <a:spcPts val="0"/>
              </a:spcBef>
              <a:spcAft>
                <a:spcPts val="0"/>
              </a:spcAft>
              <a:buSzPts val="1200"/>
              <a:buNone/>
              <a:defRPr sz="1200"/>
            </a:lvl2pPr>
            <a:lvl3pPr lvl="2" rtl="0" algn="r">
              <a:lnSpc>
                <a:spcPct val="100000"/>
              </a:lnSpc>
              <a:spcBef>
                <a:spcPts val="0"/>
              </a:spcBef>
              <a:spcAft>
                <a:spcPts val="0"/>
              </a:spcAft>
              <a:buSzPts val="1200"/>
              <a:buNone/>
              <a:defRPr sz="1200"/>
            </a:lvl3pPr>
            <a:lvl4pPr lvl="3" rtl="0" algn="r">
              <a:lnSpc>
                <a:spcPct val="100000"/>
              </a:lnSpc>
              <a:spcBef>
                <a:spcPts val="0"/>
              </a:spcBef>
              <a:spcAft>
                <a:spcPts val="0"/>
              </a:spcAft>
              <a:buSzPts val="1200"/>
              <a:buNone/>
              <a:defRPr sz="1200"/>
            </a:lvl4pPr>
            <a:lvl5pPr lvl="4" rtl="0" algn="r">
              <a:lnSpc>
                <a:spcPct val="100000"/>
              </a:lnSpc>
              <a:spcBef>
                <a:spcPts val="0"/>
              </a:spcBef>
              <a:spcAft>
                <a:spcPts val="0"/>
              </a:spcAft>
              <a:buSzPts val="1200"/>
              <a:buNone/>
              <a:defRPr sz="1200"/>
            </a:lvl5pPr>
            <a:lvl6pPr lvl="5" rtl="0" algn="r">
              <a:lnSpc>
                <a:spcPct val="100000"/>
              </a:lnSpc>
              <a:spcBef>
                <a:spcPts val="0"/>
              </a:spcBef>
              <a:spcAft>
                <a:spcPts val="0"/>
              </a:spcAft>
              <a:buSzPts val="1200"/>
              <a:buNone/>
              <a:defRPr sz="1200"/>
            </a:lvl6pPr>
            <a:lvl7pPr lvl="6" rtl="0" algn="r">
              <a:lnSpc>
                <a:spcPct val="100000"/>
              </a:lnSpc>
              <a:spcBef>
                <a:spcPts val="0"/>
              </a:spcBef>
              <a:spcAft>
                <a:spcPts val="0"/>
              </a:spcAft>
              <a:buSzPts val="1200"/>
              <a:buNone/>
              <a:defRPr sz="1200"/>
            </a:lvl7pPr>
            <a:lvl8pPr lvl="7" rtl="0" algn="r">
              <a:lnSpc>
                <a:spcPct val="100000"/>
              </a:lnSpc>
              <a:spcBef>
                <a:spcPts val="0"/>
              </a:spcBef>
              <a:spcAft>
                <a:spcPts val="0"/>
              </a:spcAft>
              <a:buSzPts val="1200"/>
              <a:buNone/>
              <a:defRPr sz="1200"/>
            </a:lvl8pPr>
            <a:lvl9pPr lvl="8" rtl="0" algn="r">
              <a:lnSpc>
                <a:spcPct val="100000"/>
              </a:lnSpc>
              <a:spcBef>
                <a:spcPts val="0"/>
              </a:spcBef>
              <a:spcAft>
                <a:spcPts val="0"/>
              </a:spcAft>
              <a:buSzPts val="1200"/>
              <a:buNone/>
              <a:defRPr sz="1200"/>
            </a:lvl9pPr>
          </a:lstStyle>
          <a:p/>
        </p:txBody>
      </p:sp>
      <p:pic>
        <p:nvPicPr>
          <p:cNvPr id="21" name="Google Shape;21;p3"/>
          <p:cNvPicPr preferRelativeResize="0"/>
          <p:nvPr/>
        </p:nvPicPr>
        <p:blipFill>
          <a:blip r:embed="rId2">
            <a:alphaModFix amt="38000"/>
          </a:blip>
          <a:stretch>
            <a:fillRect/>
          </a:stretch>
        </p:blipFill>
        <p:spPr>
          <a:xfrm>
            <a:off x="-278200" y="1783349"/>
            <a:ext cx="4238075" cy="4254700"/>
          </a:xfrm>
          <a:prstGeom prst="rect">
            <a:avLst/>
          </a:prstGeom>
          <a:noFill/>
          <a:ln>
            <a:noFill/>
          </a:ln>
        </p:spPr>
      </p:pic>
      <p:sp>
        <p:nvSpPr>
          <p:cNvPr id="22" name="Google Shape;22;p3"/>
          <p:cNvSpPr/>
          <p:nvPr/>
        </p:nvSpPr>
        <p:spPr>
          <a:xfrm>
            <a:off x="5791525" y="3096089"/>
            <a:ext cx="3138600" cy="3315900"/>
          </a:xfrm>
          <a:prstGeom prst="round2SameRect">
            <a:avLst>
              <a:gd fmla="val 50000" name="adj1"/>
              <a:gd fmla="val 0" name="adj2"/>
            </a:avLst>
          </a:prstGeom>
          <a:solidFill>
            <a:schemeClr val="accent1"/>
          </a:solidFill>
          <a:ln cap="flat" cmpd="sng" w="1905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6058275" y="3031750"/>
            <a:ext cx="3138600" cy="3315900"/>
          </a:xfrm>
          <a:prstGeom prst="round2SameRect">
            <a:avLst>
              <a:gd fmla="val 50000" name="adj1"/>
              <a:gd fmla="val 0"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TWO_COLUMNS_4_1">
    <p:spTree>
      <p:nvGrpSpPr>
        <p:cNvPr id="161" name="Shape 161"/>
        <p:cNvGrpSpPr/>
        <p:nvPr/>
      </p:nvGrpSpPr>
      <p:grpSpPr>
        <a:xfrm>
          <a:off x="0" y="0"/>
          <a:ext cx="0" cy="0"/>
          <a:chOff x="0" y="0"/>
          <a:chExt cx="0" cy="0"/>
        </a:xfrm>
      </p:grpSpPr>
      <p:sp>
        <p:nvSpPr>
          <p:cNvPr id="162" name="Google Shape;162;p21"/>
          <p:cNvSpPr txBox="1"/>
          <p:nvPr>
            <p:ph type="title"/>
          </p:nvPr>
        </p:nvSpPr>
        <p:spPr>
          <a:xfrm>
            <a:off x="722375" y="539500"/>
            <a:ext cx="7708500" cy="669900"/>
          </a:xfrm>
          <a:prstGeom prst="rect">
            <a:avLst/>
          </a:prstGeom>
          <a:solidFill>
            <a:schemeClr val="dk2"/>
          </a:solidFill>
          <a:ln cap="flat" cmpd="sng" w="9525">
            <a:solidFill>
              <a:schemeClr val="accen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rtl="0" algn="ctr">
              <a:spcBef>
                <a:spcPts val="0"/>
              </a:spcBef>
              <a:spcAft>
                <a:spcPts val="0"/>
              </a:spcAft>
              <a:buClr>
                <a:schemeClr val="dk1"/>
              </a:buClr>
              <a:buSzPts val="3500"/>
              <a:buFont typeface="Gilda Display"/>
              <a:buNone/>
              <a:defRPr b="1" sz="3500">
                <a:solidFill>
                  <a:schemeClr val="accent1"/>
                </a:solidFill>
                <a:latin typeface="Gilda Display"/>
                <a:ea typeface="Gilda Display"/>
                <a:cs typeface="Gilda Display"/>
                <a:sym typeface="Gilda Display"/>
              </a:defRPr>
            </a:lvl1pPr>
            <a:lvl2pPr lvl="1"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2pPr>
            <a:lvl3pPr lvl="2"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3pPr>
            <a:lvl4pPr lvl="3"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4pPr>
            <a:lvl5pPr lvl="4"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5pPr>
            <a:lvl6pPr lvl="5"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6pPr>
            <a:lvl7pPr lvl="6"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7pPr>
            <a:lvl8pPr lvl="7"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8pPr>
            <a:lvl9pPr lvl="8"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9pPr>
          </a:lstStyle>
          <a:p/>
        </p:txBody>
      </p:sp>
      <p:sp>
        <p:nvSpPr>
          <p:cNvPr id="163" name="Google Shape;163;p21"/>
          <p:cNvSpPr txBox="1"/>
          <p:nvPr>
            <p:ph idx="1" type="subTitle"/>
          </p:nvPr>
        </p:nvSpPr>
        <p:spPr>
          <a:xfrm>
            <a:off x="1932144" y="2634075"/>
            <a:ext cx="2151300" cy="5382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4" name="Google Shape;164;p21"/>
          <p:cNvSpPr txBox="1"/>
          <p:nvPr>
            <p:ph idx="2" type="subTitle"/>
          </p:nvPr>
        </p:nvSpPr>
        <p:spPr>
          <a:xfrm>
            <a:off x="5699775" y="2634075"/>
            <a:ext cx="2151300" cy="5382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5" name="Google Shape;165;p21"/>
          <p:cNvSpPr txBox="1"/>
          <p:nvPr>
            <p:ph idx="3" type="subTitle"/>
          </p:nvPr>
        </p:nvSpPr>
        <p:spPr>
          <a:xfrm>
            <a:off x="1932150" y="2260050"/>
            <a:ext cx="2151300" cy="384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1pPr>
            <a:lvl2pPr lvl="1"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2pPr>
            <a:lvl3pPr lvl="2"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3pPr>
            <a:lvl4pPr lvl="3"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4pPr>
            <a:lvl5pPr lvl="4"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5pPr>
            <a:lvl6pPr lvl="5"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6pPr>
            <a:lvl7pPr lvl="6"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7pPr>
            <a:lvl8pPr lvl="7"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8pPr>
            <a:lvl9pPr lvl="8"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9pPr>
          </a:lstStyle>
          <a:p/>
        </p:txBody>
      </p:sp>
      <p:sp>
        <p:nvSpPr>
          <p:cNvPr id="166" name="Google Shape;166;p21"/>
          <p:cNvSpPr txBox="1"/>
          <p:nvPr>
            <p:ph idx="4" type="subTitle"/>
          </p:nvPr>
        </p:nvSpPr>
        <p:spPr>
          <a:xfrm>
            <a:off x="5699775" y="2260050"/>
            <a:ext cx="2149200" cy="384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1pPr>
            <a:lvl2pPr lvl="1"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2pPr>
            <a:lvl3pPr lvl="2"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3pPr>
            <a:lvl4pPr lvl="3"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4pPr>
            <a:lvl5pPr lvl="4"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5pPr>
            <a:lvl6pPr lvl="5"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6pPr>
            <a:lvl7pPr lvl="6"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7pPr>
            <a:lvl8pPr lvl="7"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8pPr>
            <a:lvl9pPr lvl="8"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9">
    <p:spTree>
      <p:nvGrpSpPr>
        <p:cNvPr id="167" name="Shape 167"/>
        <p:cNvGrpSpPr/>
        <p:nvPr/>
      </p:nvGrpSpPr>
      <p:grpSpPr>
        <a:xfrm>
          <a:off x="0" y="0"/>
          <a:ext cx="0" cy="0"/>
          <a:chOff x="0" y="0"/>
          <a:chExt cx="0" cy="0"/>
        </a:xfrm>
      </p:grpSpPr>
      <p:sp>
        <p:nvSpPr>
          <p:cNvPr id="168" name="Google Shape;168;p22"/>
          <p:cNvSpPr txBox="1"/>
          <p:nvPr>
            <p:ph idx="1" type="subTitle"/>
          </p:nvPr>
        </p:nvSpPr>
        <p:spPr>
          <a:xfrm>
            <a:off x="1590823" y="2288451"/>
            <a:ext cx="2624400" cy="5382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69" name="Google Shape;169;p22"/>
          <p:cNvSpPr txBox="1"/>
          <p:nvPr>
            <p:ph idx="2" type="subTitle"/>
          </p:nvPr>
        </p:nvSpPr>
        <p:spPr>
          <a:xfrm>
            <a:off x="5674495" y="3630450"/>
            <a:ext cx="2627100" cy="5382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70" name="Google Shape;170;p22"/>
          <p:cNvSpPr txBox="1"/>
          <p:nvPr>
            <p:ph idx="3" type="subTitle"/>
          </p:nvPr>
        </p:nvSpPr>
        <p:spPr>
          <a:xfrm>
            <a:off x="5674480" y="2288451"/>
            <a:ext cx="2627100" cy="5382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71" name="Google Shape;171;p22"/>
          <p:cNvSpPr txBox="1"/>
          <p:nvPr>
            <p:ph idx="4" type="subTitle"/>
          </p:nvPr>
        </p:nvSpPr>
        <p:spPr>
          <a:xfrm>
            <a:off x="1590808" y="3628800"/>
            <a:ext cx="2621700" cy="5382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72" name="Google Shape;172;p22"/>
          <p:cNvSpPr txBox="1"/>
          <p:nvPr>
            <p:ph type="title"/>
          </p:nvPr>
        </p:nvSpPr>
        <p:spPr>
          <a:xfrm>
            <a:off x="722375" y="539500"/>
            <a:ext cx="7708500" cy="6699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rtl="0" algn="ctr">
              <a:spcBef>
                <a:spcPts val="0"/>
              </a:spcBef>
              <a:spcAft>
                <a:spcPts val="0"/>
              </a:spcAft>
              <a:buSzPts val="3500"/>
              <a:buNone/>
              <a:defRPr>
                <a:solidFill>
                  <a:schemeClr val="accen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73" name="Google Shape;173;p22"/>
          <p:cNvPicPr preferRelativeResize="0"/>
          <p:nvPr/>
        </p:nvPicPr>
        <p:blipFill>
          <a:blip r:embed="rId2">
            <a:alphaModFix amt="29000"/>
          </a:blip>
          <a:stretch>
            <a:fillRect/>
          </a:stretch>
        </p:blipFill>
        <p:spPr>
          <a:xfrm rot="8846522">
            <a:off x="7184227" y="3245674"/>
            <a:ext cx="2681377" cy="2448501"/>
          </a:xfrm>
          <a:prstGeom prst="rect">
            <a:avLst/>
          </a:prstGeom>
          <a:noFill/>
          <a:ln>
            <a:noFill/>
          </a:ln>
        </p:spPr>
      </p:pic>
      <p:sp>
        <p:nvSpPr>
          <p:cNvPr id="174" name="Google Shape;174;p22"/>
          <p:cNvSpPr txBox="1"/>
          <p:nvPr>
            <p:ph idx="5" type="subTitle"/>
          </p:nvPr>
        </p:nvSpPr>
        <p:spPr>
          <a:xfrm>
            <a:off x="1589488" y="1903700"/>
            <a:ext cx="2621700" cy="384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000"/>
              <a:buFont typeface="Gilda Display"/>
              <a:buNone/>
              <a:defRPr b="1" sz="2000">
                <a:latin typeface="Gilda Display"/>
                <a:ea typeface="Gilda Display"/>
                <a:cs typeface="Gilda Display"/>
                <a:sym typeface="Gilda Display"/>
              </a:defRPr>
            </a:lvl1pPr>
            <a:lvl2pPr lvl="1"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2pPr>
            <a:lvl3pPr lvl="2"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3pPr>
            <a:lvl4pPr lvl="3"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4pPr>
            <a:lvl5pPr lvl="4"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5pPr>
            <a:lvl6pPr lvl="5"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6pPr>
            <a:lvl7pPr lvl="6"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7pPr>
            <a:lvl8pPr lvl="7"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8pPr>
            <a:lvl9pPr lvl="8"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9pPr>
          </a:lstStyle>
          <a:p/>
        </p:txBody>
      </p:sp>
      <p:sp>
        <p:nvSpPr>
          <p:cNvPr id="175" name="Google Shape;175;p22"/>
          <p:cNvSpPr txBox="1"/>
          <p:nvPr>
            <p:ph idx="6" type="subTitle"/>
          </p:nvPr>
        </p:nvSpPr>
        <p:spPr>
          <a:xfrm>
            <a:off x="1592163" y="3244050"/>
            <a:ext cx="2621700" cy="384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000"/>
              <a:buFont typeface="Gilda Display"/>
              <a:buNone/>
              <a:defRPr b="1" sz="2000">
                <a:latin typeface="Gilda Display"/>
                <a:ea typeface="Gilda Display"/>
                <a:cs typeface="Gilda Display"/>
                <a:sym typeface="Gilda Display"/>
              </a:defRPr>
            </a:lvl1pPr>
            <a:lvl2pPr lvl="1"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2pPr>
            <a:lvl3pPr lvl="2"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3pPr>
            <a:lvl4pPr lvl="3"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4pPr>
            <a:lvl5pPr lvl="4"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5pPr>
            <a:lvl6pPr lvl="5"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6pPr>
            <a:lvl7pPr lvl="6"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7pPr>
            <a:lvl8pPr lvl="7"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8pPr>
            <a:lvl9pPr lvl="8"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9pPr>
          </a:lstStyle>
          <a:p/>
        </p:txBody>
      </p:sp>
      <p:sp>
        <p:nvSpPr>
          <p:cNvPr id="176" name="Google Shape;176;p22"/>
          <p:cNvSpPr txBox="1"/>
          <p:nvPr>
            <p:ph idx="7" type="subTitle"/>
          </p:nvPr>
        </p:nvSpPr>
        <p:spPr>
          <a:xfrm>
            <a:off x="5674588" y="1902950"/>
            <a:ext cx="2621700" cy="384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000"/>
              <a:buFont typeface="Gilda Display"/>
              <a:buNone/>
              <a:defRPr b="1" sz="2000">
                <a:latin typeface="Gilda Display"/>
                <a:ea typeface="Gilda Display"/>
                <a:cs typeface="Gilda Display"/>
                <a:sym typeface="Gilda Display"/>
              </a:defRPr>
            </a:lvl1pPr>
            <a:lvl2pPr lvl="1"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2pPr>
            <a:lvl3pPr lvl="2"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3pPr>
            <a:lvl4pPr lvl="3"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4pPr>
            <a:lvl5pPr lvl="4"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5pPr>
            <a:lvl6pPr lvl="5"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6pPr>
            <a:lvl7pPr lvl="6"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7pPr>
            <a:lvl8pPr lvl="7"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8pPr>
            <a:lvl9pPr lvl="8"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9pPr>
          </a:lstStyle>
          <a:p/>
        </p:txBody>
      </p:sp>
      <p:sp>
        <p:nvSpPr>
          <p:cNvPr id="177" name="Google Shape;177;p22"/>
          <p:cNvSpPr txBox="1"/>
          <p:nvPr>
            <p:ph idx="8" type="subTitle"/>
          </p:nvPr>
        </p:nvSpPr>
        <p:spPr>
          <a:xfrm>
            <a:off x="5677263" y="3243300"/>
            <a:ext cx="2621700" cy="384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000"/>
              <a:buFont typeface="Gilda Display"/>
              <a:buNone/>
              <a:defRPr b="1" sz="2000">
                <a:latin typeface="Gilda Display"/>
                <a:ea typeface="Gilda Display"/>
                <a:cs typeface="Gilda Display"/>
                <a:sym typeface="Gilda Display"/>
              </a:defRPr>
            </a:lvl1pPr>
            <a:lvl2pPr lvl="1"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2pPr>
            <a:lvl3pPr lvl="2"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3pPr>
            <a:lvl4pPr lvl="3"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4pPr>
            <a:lvl5pPr lvl="4"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5pPr>
            <a:lvl6pPr lvl="5"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6pPr>
            <a:lvl7pPr lvl="6"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7pPr>
            <a:lvl8pPr lvl="7"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8pPr>
            <a:lvl9pPr lvl="8"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_4">
    <p:spTree>
      <p:nvGrpSpPr>
        <p:cNvPr id="178" name="Shape 178"/>
        <p:cNvGrpSpPr/>
        <p:nvPr/>
      </p:nvGrpSpPr>
      <p:grpSpPr>
        <a:xfrm>
          <a:off x="0" y="0"/>
          <a:ext cx="0" cy="0"/>
          <a:chOff x="0" y="0"/>
          <a:chExt cx="0" cy="0"/>
        </a:xfrm>
      </p:grpSpPr>
      <p:sp>
        <p:nvSpPr>
          <p:cNvPr id="179" name="Google Shape;179;p23"/>
          <p:cNvSpPr txBox="1"/>
          <p:nvPr>
            <p:ph type="title"/>
          </p:nvPr>
        </p:nvSpPr>
        <p:spPr>
          <a:xfrm>
            <a:off x="722375" y="539500"/>
            <a:ext cx="7708500" cy="6699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rtl="0" algn="ctr">
              <a:spcBef>
                <a:spcPts val="0"/>
              </a:spcBef>
              <a:spcAft>
                <a:spcPts val="0"/>
              </a:spcAft>
              <a:buSzPts val="3500"/>
              <a:buNone/>
              <a:defRPr>
                <a:solidFill>
                  <a:schemeClr val="accen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80" name="Google Shape;180;p23"/>
          <p:cNvPicPr preferRelativeResize="0"/>
          <p:nvPr/>
        </p:nvPicPr>
        <p:blipFill>
          <a:blip r:embed="rId2">
            <a:alphaModFix amt="29000"/>
          </a:blip>
          <a:stretch>
            <a:fillRect/>
          </a:stretch>
        </p:blipFill>
        <p:spPr>
          <a:xfrm flipH="1" rot="3050843">
            <a:off x="-933337" y="4128651"/>
            <a:ext cx="1798313" cy="177767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3">
    <p:spTree>
      <p:nvGrpSpPr>
        <p:cNvPr id="181" name="Shape 181"/>
        <p:cNvGrpSpPr/>
        <p:nvPr/>
      </p:nvGrpSpPr>
      <p:grpSpPr>
        <a:xfrm>
          <a:off x="0" y="0"/>
          <a:ext cx="0" cy="0"/>
          <a:chOff x="0" y="0"/>
          <a:chExt cx="0" cy="0"/>
        </a:xfrm>
      </p:grpSpPr>
      <p:sp>
        <p:nvSpPr>
          <p:cNvPr id="182" name="Google Shape;182;p24"/>
          <p:cNvSpPr txBox="1"/>
          <p:nvPr>
            <p:ph type="title"/>
          </p:nvPr>
        </p:nvSpPr>
        <p:spPr>
          <a:xfrm>
            <a:off x="722375" y="539500"/>
            <a:ext cx="7708500" cy="6699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rtl="0" algn="ctr">
              <a:spcBef>
                <a:spcPts val="0"/>
              </a:spcBef>
              <a:spcAft>
                <a:spcPts val="0"/>
              </a:spcAft>
              <a:buSzPts val="3500"/>
              <a:buNone/>
              <a:defRPr>
                <a:solidFill>
                  <a:schemeClr val="accen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3" name="Google Shape;183;p24"/>
          <p:cNvSpPr/>
          <p:nvPr/>
        </p:nvSpPr>
        <p:spPr>
          <a:xfrm flipH="1">
            <a:off x="989113" y="2713239"/>
            <a:ext cx="3138600" cy="3315900"/>
          </a:xfrm>
          <a:prstGeom prst="round2SameRect">
            <a:avLst>
              <a:gd fmla="val 50000" name="adj1"/>
              <a:gd fmla="val 0" name="adj2"/>
            </a:avLst>
          </a:prstGeom>
          <a:solidFill>
            <a:schemeClr val="dk2"/>
          </a:solidFill>
          <a:ln cap="flat" cmpd="sng" w="19050">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4"/>
          <p:cNvSpPr/>
          <p:nvPr/>
        </p:nvSpPr>
        <p:spPr>
          <a:xfrm flipH="1">
            <a:off x="722363" y="2648900"/>
            <a:ext cx="3138600" cy="3315900"/>
          </a:xfrm>
          <a:prstGeom prst="round2SameRect">
            <a:avLst>
              <a:gd fmla="val 50000" name="adj1"/>
              <a:gd fmla="val 0"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4">
    <p:spTree>
      <p:nvGrpSpPr>
        <p:cNvPr id="185" name="Shape 185"/>
        <p:cNvGrpSpPr/>
        <p:nvPr/>
      </p:nvGrpSpPr>
      <p:grpSpPr>
        <a:xfrm>
          <a:off x="0" y="0"/>
          <a:ext cx="0" cy="0"/>
          <a:chOff x="0" y="0"/>
          <a:chExt cx="0" cy="0"/>
        </a:xfrm>
      </p:grpSpPr>
      <p:sp>
        <p:nvSpPr>
          <p:cNvPr id="186" name="Google Shape;186;p25"/>
          <p:cNvSpPr txBox="1"/>
          <p:nvPr>
            <p:ph type="title"/>
          </p:nvPr>
        </p:nvSpPr>
        <p:spPr>
          <a:xfrm>
            <a:off x="722375" y="539500"/>
            <a:ext cx="7708500" cy="6699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rtl="0" algn="ctr">
              <a:spcBef>
                <a:spcPts val="0"/>
              </a:spcBef>
              <a:spcAft>
                <a:spcPts val="0"/>
              </a:spcAft>
              <a:buClr>
                <a:schemeClr val="accent3"/>
              </a:buClr>
              <a:buSzPts val="4000"/>
              <a:buNone/>
              <a:defRPr>
                <a:solidFill>
                  <a:schemeClr val="accent1"/>
                </a:solidFill>
              </a:defRPr>
            </a:lvl1pPr>
            <a:lvl2pPr lvl="1" rtl="0">
              <a:spcBef>
                <a:spcPts val="0"/>
              </a:spcBef>
              <a:spcAft>
                <a:spcPts val="0"/>
              </a:spcAft>
              <a:buClr>
                <a:schemeClr val="accent3"/>
              </a:buClr>
              <a:buSzPts val="3000"/>
              <a:buNone/>
              <a:defRPr>
                <a:solidFill>
                  <a:schemeClr val="accent3"/>
                </a:solidFill>
              </a:defRPr>
            </a:lvl2pPr>
            <a:lvl3pPr lvl="2" rtl="0">
              <a:spcBef>
                <a:spcPts val="0"/>
              </a:spcBef>
              <a:spcAft>
                <a:spcPts val="0"/>
              </a:spcAft>
              <a:buClr>
                <a:schemeClr val="accent3"/>
              </a:buClr>
              <a:buSzPts val="3000"/>
              <a:buNone/>
              <a:defRPr>
                <a:solidFill>
                  <a:schemeClr val="accent3"/>
                </a:solidFill>
              </a:defRPr>
            </a:lvl3pPr>
            <a:lvl4pPr lvl="3" rtl="0">
              <a:spcBef>
                <a:spcPts val="0"/>
              </a:spcBef>
              <a:spcAft>
                <a:spcPts val="0"/>
              </a:spcAft>
              <a:buClr>
                <a:schemeClr val="accent3"/>
              </a:buClr>
              <a:buSzPts val="3000"/>
              <a:buNone/>
              <a:defRPr>
                <a:solidFill>
                  <a:schemeClr val="accent3"/>
                </a:solidFill>
              </a:defRPr>
            </a:lvl4pPr>
            <a:lvl5pPr lvl="4" rtl="0">
              <a:spcBef>
                <a:spcPts val="0"/>
              </a:spcBef>
              <a:spcAft>
                <a:spcPts val="0"/>
              </a:spcAft>
              <a:buClr>
                <a:schemeClr val="accent3"/>
              </a:buClr>
              <a:buSzPts val="3000"/>
              <a:buNone/>
              <a:defRPr>
                <a:solidFill>
                  <a:schemeClr val="accent3"/>
                </a:solidFill>
              </a:defRPr>
            </a:lvl5pPr>
            <a:lvl6pPr lvl="5" rtl="0">
              <a:spcBef>
                <a:spcPts val="0"/>
              </a:spcBef>
              <a:spcAft>
                <a:spcPts val="0"/>
              </a:spcAft>
              <a:buClr>
                <a:schemeClr val="accent3"/>
              </a:buClr>
              <a:buSzPts val="3000"/>
              <a:buNone/>
              <a:defRPr>
                <a:solidFill>
                  <a:schemeClr val="accent3"/>
                </a:solidFill>
              </a:defRPr>
            </a:lvl6pPr>
            <a:lvl7pPr lvl="6" rtl="0">
              <a:spcBef>
                <a:spcPts val="0"/>
              </a:spcBef>
              <a:spcAft>
                <a:spcPts val="0"/>
              </a:spcAft>
              <a:buClr>
                <a:schemeClr val="accent3"/>
              </a:buClr>
              <a:buSzPts val="3000"/>
              <a:buNone/>
              <a:defRPr>
                <a:solidFill>
                  <a:schemeClr val="accent3"/>
                </a:solidFill>
              </a:defRPr>
            </a:lvl7pPr>
            <a:lvl8pPr lvl="7" rtl="0">
              <a:spcBef>
                <a:spcPts val="0"/>
              </a:spcBef>
              <a:spcAft>
                <a:spcPts val="0"/>
              </a:spcAft>
              <a:buClr>
                <a:schemeClr val="accent3"/>
              </a:buClr>
              <a:buSzPts val="3000"/>
              <a:buNone/>
              <a:defRPr>
                <a:solidFill>
                  <a:schemeClr val="accent3"/>
                </a:solidFill>
              </a:defRPr>
            </a:lvl8pPr>
            <a:lvl9pPr lvl="8" rtl="0">
              <a:spcBef>
                <a:spcPts val="0"/>
              </a:spcBef>
              <a:spcAft>
                <a:spcPts val="0"/>
              </a:spcAft>
              <a:buClr>
                <a:schemeClr val="accent3"/>
              </a:buClr>
              <a:buSzPts val="3000"/>
              <a:buNone/>
              <a:defRPr>
                <a:solidFill>
                  <a:schemeClr val="accent3"/>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6">
    <p:spTree>
      <p:nvGrpSpPr>
        <p:cNvPr id="187" name="Shape 187"/>
        <p:cNvGrpSpPr/>
        <p:nvPr/>
      </p:nvGrpSpPr>
      <p:grpSpPr>
        <a:xfrm>
          <a:off x="0" y="0"/>
          <a:ext cx="0" cy="0"/>
          <a:chOff x="0" y="0"/>
          <a:chExt cx="0" cy="0"/>
        </a:xfrm>
      </p:grpSpPr>
      <p:sp>
        <p:nvSpPr>
          <p:cNvPr id="188" name="Google Shape;188;p26"/>
          <p:cNvSpPr txBox="1"/>
          <p:nvPr>
            <p:ph type="title"/>
          </p:nvPr>
        </p:nvSpPr>
        <p:spPr>
          <a:xfrm>
            <a:off x="722375" y="539500"/>
            <a:ext cx="7708500" cy="6699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rtl="0" algn="ctr">
              <a:spcBef>
                <a:spcPts val="0"/>
              </a:spcBef>
              <a:spcAft>
                <a:spcPts val="0"/>
              </a:spcAft>
              <a:buClr>
                <a:schemeClr val="accent3"/>
              </a:buClr>
              <a:buSzPts val="4000"/>
              <a:buNone/>
              <a:defRPr>
                <a:solidFill>
                  <a:schemeClr val="accent1"/>
                </a:solidFill>
              </a:defRPr>
            </a:lvl1pPr>
            <a:lvl2pPr lvl="1" rtl="0">
              <a:spcBef>
                <a:spcPts val="0"/>
              </a:spcBef>
              <a:spcAft>
                <a:spcPts val="0"/>
              </a:spcAft>
              <a:buClr>
                <a:schemeClr val="accent3"/>
              </a:buClr>
              <a:buSzPts val="3000"/>
              <a:buNone/>
              <a:defRPr>
                <a:solidFill>
                  <a:schemeClr val="accent3"/>
                </a:solidFill>
              </a:defRPr>
            </a:lvl2pPr>
            <a:lvl3pPr lvl="2" rtl="0">
              <a:spcBef>
                <a:spcPts val="0"/>
              </a:spcBef>
              <a:spcAft>
                <a:spcPts val="0"/>
              </a:spcAft>
              <a:buClr>
                <a:schemeClr val="accent3"/>
              </a:buClr>
              <a:buSzPts val="3000"/>
              <a:buNone/>
              <a:defRPr>
                <a:solidFill>
                  <a:schemeClr val="accent3"/>
                </a:solidFill>
              </a:defRPr>
            </a:lvl3pPr>
            <a:lvl4pPr lvl="3" rtl="0">
              <a:spcBef>
                <a:spcPts val="0"/>
              </a:spcBef>
              <a:spcAft>
                <a:spcPts val="0"/>
              </a:spcAft>
              <a:buClr>
                <a:schemeClr val="accent3"/>
              </a:buClr>
              <a:buSzPts val="3000"/>
              <a:buNone/>
              <a:defRPr>
                <a:solidFill>
                  <a:schemeClr val="accent3"/>
                </a:solidFill>
              </a:defRPr>
            </a:lvl4pPr>
            <a:lvl5pPr lvl="4" rtl="0">
              <a:spcBef>
                <a:spcPts val="0"/>
              </a:spcBef>
              <a:spcAft>
                <a:spcPts val="0"/>
              </a:spcAft>
              <a:buClr>
                <a:schemeClr val="accent3"/>
              </a:buClr>
              <a:buSzPts val="3000"/>
              <a:buNone/>
              <a:defRPr>
                <a:solidFill>
                  <a:schemeClr val="accent3"/>
                </a:solidFill>
              </a:defRPr>
            </a:lvl5pPr>
            <a:lvl6pPr lvl="5" rtl="0">
              <a:spcBef>
                <a:spcPts val="0"/>
              </a:spcBef>
              <a:spcAft>
                <a:spcPts val="0"/>
              </a:spcAft>
              <a:buClr>
                <a:schemeClr val="accent3"/>
              </a:buClr>
              <a:buSzPts val="3000"/>
              <a:buNone/>
              <a:defRPr>
                <a:solidFill>
                  <a:schemeClr val="accent3"/>
                </a:solidFill>
              </a:defRPr>
            </a:lvl6pPr>
            <a:lvl7pPr lvl="6" rtl="0">
              <a:spcBef>
                <a:spcPts val="0"/>
              </a:spcBef>
              <a:spcAft>
                <a:spcPts val="0"/>
              </a:spcAft>
              <a:buClr>
                <a:schemeClr val="accent3"/>
              </a:buClr>
              <a:buSzPts val="3000"/>
              <a:buNone/>
              <a:defRPr>
                <a:solidFill>
                  <a:schemeClr val="accent3"/>
                </a:solidFill>
              </a:defRPr>
            </a:lvl7pPr>
            <a:lvl8pPr lvl="7" rtl="0">
              <a:spcBef>
                <a:spcPts val="0"/>
              </a:spcBef>
              <a:spcAft>
                <a:spcPts val="0"/>
              </a:spcAft>
              <a:buClr>
                <a:schemeClr val="accent3"/>
              </a:buClr>
              <a:buSzPts val="3000"/>
              <a:buNone/>
              <a:defRPr>
                <a:solidFill>
                  <a:schemeClr val="accent3"/>
                </a:solidFill>
              </a:defRPr>
            </a:lvl8pPr>
            <a:lvl9pPr lvl="8" rtl="0">
              <a:spcBef>
                <a:spcPts val="0"/>
              </a:spcBef>
              <a:spcAft>
                <a:spcPts val="0"/>
              </a:spcAft>
              <a:buClr>
                <a:schemeClr val="accent3"/>
              </a:buClr>
              <a:buSzPts val="3000"/>
              <a:buNone/>
              <a:defRPr>
                <a:solidFill>
                  <a:schemeClr val="accent3"/>
                </a:solidFill>
              </a:defRPr>
            </a:lvl9pPr>
          </a:lstStyle>
          <a:p/>
        </p:txBody>
      </p:sp>
      <p:pic>
        <p:nvPicPr>
          <p:cNvPr id="189" name="Google Shape;189;p26"/>
          <p:cNvPicPr preferRelativeResize="0"/>
          <p:nvPr/>
        </p:nvPicPr>
        <p:blipFill>
          <a:blip r:embed="rId2">
            <a:alphaModFix amt="30000"/>
          </a:blip>
          <a:stretch>
            <a:fillRect/>
          </a:stretch>
        </p:blipFill>
        <p:spPr>
          <a:xfrm>
            <a:off x="-1152750" y="3529622"/>
            <a:ext cx="2490599" cy="1899154"/>
          </a:xfrm>
          <a:prstGeom prst="rect">
            <a:avLst/>
          </a:prstGeom>
          <a:noFill/>
          <a:ln>
            <a:noFill/>
          </a:ln>
        </p:spPr>
      </p:pic>
      <p:pic>
        <p:nvPicPr>
          <p:cNvPr id="190" name="Google Shape;190;p26"/>
          <p:cNvPicPr preferRelativeResize="0"/>
          <p:nvPr/>
        </p:nvPicPr>
        <p:blipFill>
          <a:blip r:embed="rId3">
            <a:alphaModFix/>
          </a:blip>
          <a:stretch>
            <a:fillRect/>
          </a:stretch>
        </p:blipFill>
        <p:spPr>
          <a:xfrm flipH="1">
            <a:off x="124238" y="4017850"/>
            <a:ext cx="1018224" cy="1059077"/>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7">
    <p:spTree>
      <p:nvGrpSpPr>
        <p:cNvPr id="191" name="Shape 191"/>
        <p:cNvGrpSpPr/>
        <p:nvPr/>
      </p:nvGrpSpPr>
      <p:grpSpPr>
        <a:xfrm>
          <a:off x="0" y="0"/>
          <a:ext cx="0" cy="0"/>
          <a:chOff x="0" y="0"/>
          <a:chExt cx="0" cy="0"/>
        </a:xfrm>
      </p:grpSpPr>
      <p:sp>
        <p:nvSpPr>
          <p:cNvPr id="192" name="Google Shape;192;p27"/>
          <p:cNvSpPr txBox="1"/>
          <p:nvPr>
            <p:ph type="title"/>
          </p:nvPr>
        </p:nvSpPr>
        <p:spPr>
          <a:xfrm>
            <a:off x="723475" y="539500"/>
            <a:ext cx="7706400" cy="669900"/>
          </a:xfrm>
          <a:prstGeom prst="rect">
            <a:avLst/>
          </a:prstGeom>
          <a:solidFill>
            <a:srgbClr val="551C3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rtl="0" algn="ctr">
              <a:spcBef>
                <a:spcPts val="0"/>
              </a:spcBef>
              <a:spcAft>
                <a:spcPts val="0"/>
              </a:spcAft>
              <a:buSzPts val="4000"/>
              <a:buNone/>
              <a:defRPr>
                <a:solidFill>
                  <a:schemeClr val="accen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93" name="Google Shape;193;p27"/>
          <p:cNvPicPr preferRelativeResize="0"/>
          <p:nvPr/>
        </p:nvPicPr>
        <p:blipFill>
          <a:blip r:embed="rId2">
            <a:alphaModFix amt="29000"/>
          </a:blip>
          <a:stretch>
            <a:fillRect/>
          </a:stretch>
        </p:blipFill>
        <p:spPr>
          <a:xfrm flipH="1" rot="3217596">
            <a:off x="-803326" y="3886573"/>
            <a:ext cx="2490599" cy="189915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9">
    <p:spTree>
      <p:nvGrpSpPr>
        <p:cNvPr id="194" name="Shape 194"/>
        <p:cNvGrpSpPr/>
        <p:nvPr/>
      </p:nvGrpSpPr>
      <p:grpSpPr>
        <a:xfrm>
          <a:off x="0" y="0"/>
          <a:ext cx="0" cy="0"/>
          <a:chOff x="0" y="0"/>
          <a:chExt cx="0" cy="0"/>
        </a:xfrm>
      </p:grpSpPr>
      <p:sp>
        <p:nvSpPr>
          <p:cNvPr id="195" name="Google Shape;195;p28"/>
          <p:cNvSpPr txBox="1"/>
          <p:nvPr>
            <p:ph type="title"/>
          </p:nvPr>
        </p:nvSpPr>
        <p:spPr>
          <a:xfrm>
            <a:off x="722375" y="539500"/>
            <a:ext cx="7708500" cy="6699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rtl="0" algn="ctr">
              <a:spcBef>
                <a:spcPts val="0"/>
              </a:spcBef>
              <a:spcAft>
                <a:spcPts val="0"/>
              </a:spcAft>
              <a:buClr>
                <a:schemeClr val="accent3"/>
              </a:buClr>
              <a:buSzPts val="4000"/>
              <a:buNone/>
              <a:defRPr>
                <a:solidFill>
                  <a:schemeClr val="accent1"/>
                </a:solidFill>
              </a:defRPr>
            </a:lvl1pPr>
            <a:lvl2pPr lvl="1" rtl="0">
              <a:spcBef>
                <a:spcPts val="0"/>
              </a:spcBef>
              <a:spcAft>
                <a:spcPts val="0"/>
              </a:spcAft>
              <a:buClr>
                <a:schemeClr val="accent3"/>
              </a:buClr>
              <a:buSzPts val="3000"/>
              <a:buNone/>
              <a:defRPr>
                <a:solidFill>
                  <a:schemeClr val="accent3"/>
                </a:solidFill>
              </a:defRPr>
            </a:lvl2pPr>
            <a:lvl3pPr lvl="2" rtl="0">
              <a:spcBef>
                <a:spcPts val="0"/>
              </a:spcBef>
              <a:spcAft>
                <a:spcPts val="0"/>
              </a:spcAft>
              <a:buClr>
                <a:schemeClr val="accent3"/>
              </a:buClr>
              <a:buSzPts val="3000"/>
              <a:buNone/>
              <a:defRPr>
                <a:solidFill>
                  <a:schemeClr val="accent3"/>
                </a:solidFill>
              </a:defRPr>
            </a:lvl3pPr>
            <a:lvl4pPr lvl="3" rtl="0">
              <a:spcBef>
                <a:spcPts val="0"/>
              </a:spcBef>
              <a:spcAft>
                <a:spcPts val="0"/>
              </a:spcAft>
              <a:buClr>
                <a:schemeClr val="accent3"/>
              </a:buClr>
              <a:buSzPts val="3000"/>
              <a:buNone/>
              <a:defRPr>
                <a:solidFill>
                  <a:schemeClr val="accent3"/>
                </a:solidFill>
              </a:defRPr>
            </a:lvl4pPr>
            <a:lvl5pPr lvl="4" rtl="0">
              <a:spcBef>
                <a:spcPts val="0"/>
              </a:spcBef>
              <a:spcAft>
                <a:spcPts val="0"/>
              </a:spcAft>
              <a:buClr>
                <a:schemeClr val="accent3"/>
              </a:buClr>
              <a:buSzPts val="3000"/>
              <a:buNone/>
              <a:defRPr>
                <a:solidFill>
                  <a:schemeClr val="accent3"/>
                </a:solidFill>
              </a:defRPr>
            </a:lvl5pPr>
            <a:lvl6pPr lvl="5" rtl="0">
              <a:spcBef>
                <a:spcPts val="0"/>
              </a:spcBef>
              <a:spcAft>
                <a:spcPts val="0"/>
              </a:spcAft>
              <a:buClr>
                <a:schemeClr val="accent3"/>
              </a:buClr>
              <a:buSzPts val="3000"/>
              <a:buNone/>
              <a:defRPr>
                <a:solidFill>
                  <a:schemeClr val="accent3"/>
                </a:solidFill>
              </a:defRPr>
            </a:lvl6pPr>
            <a:lvl7pPr lvl="6" rtl="0">
              <a:spcBef>
                <a:spcPts val="0"/>
              </a:spcBef>
              <a:spcAft>
                <a:spcPts val="0"/>
              </a:spcAft>
              <a:buClr>
                <a:schemeClr val="accent3"/>
              </a:buClr>
              <a:buSzPts val="3000"/>
              <a:buNone/>
              <a:defRPr>
                <a:solidFill>
                  <a:schemeClr val="accent3"/>
                </a:solidFill>
              </a:defRPr>
            </a:lvl7pPr>
            <a:lvl8pPr lvl="7" rtl="0">
              <a:spcBef>
                <a:spcPts val="0"/>
              </a:spcBef>
              <a:spcAft>
                <a:spcPts val="0"/>
              </a:spcAft>
              <a:buClr>
                <a:schemeClr val="accent3"/>
              </a:buClr>
              <a:buSzPts val="3000"/>
              <a:buNone/>
              <a:defRPr>
                <a:solidFill>
                  <a:schemeClr val="accent3"/>
                </a:solidFill>
              </a:defRPr>
            </a:lvl8pPr>
            <a:lvl9pPr lvl="8" rtl="0">
              <a:spcBef>
                <a:spcPts val="0"/>
              </a:spcBef>
              <a:spcAft>
                <a:spcPts val="0"/>
              </a:spcAft>
              <a:buClr>
                <a:schemeClr val="accent3"/>
              </a:buClr>
              <a:buSzPts val="3000"/>
              <a:buNone/>
              <a:defRPr>
                <a:solidFill>
                  <a:schemeClr val="accent3"/>
                </a:solidFill>
              </a:defRPr>
            </a:lvl9pPr>
          </a:lstStyle>
          <a:p/>
        </p:txBody>
      </p:sp>
      <p:pic>
        <p:nvPicPr>
          <p:cNvPr id="196" name="Google Shape;196;p28"/>
          <p:cNvPicPr preferRelativeResize="0"/>
          <p:nvPr/>
        </p:nvPicPr>
        <p:blipFill>
          <a:blip r:embed="rId2">
            <a:alphaModFix/>
          </a:blip>
          <a:stretch>
            <a:fillRect/>
          </a:stretch>
        </p:blipFill>
        <p:spPr>
          <a:xfrm>
            <a:off x="722375" y="3927876"/>
            <a:ext cx="1308908" cy="1361398"/>
          </a:xfrm>
          <a:prstGeom prst="rect">
            <a:avLst/>
          </a:prstGeom>
          <a:noFill/>
          <a:ln>
            <a:noFill/>
          </a:ln>
        </p:spPr>
      </p:pic>
      <p:pic>
        <p:nvPicPr>
          <p:cNvPr id="197" name="Google Shape;197;p28"/>
          <p:cNvPicPr preferRelativeResize="0"/>
          <p:nvPr/>
        </p:nvPicPr>
        <p:blipFill>
          <a:blip r:embed="rId3">
            <a:alphaModFix/>
          </a:blip>
          <a:stretch>
            <a:fillRect/>
          </a:stretch>
        </p:blipFill>
        <p:spPr>
          <a:xfrm rot="-1251735">
            <a:off x="94377" y="4020855"/>
            <a:ext cx="990673" cy="978311"/>
          </a:xfrm>
          <a:prstGeom prst="rect">
            <a:avLst/>
          </a:prstGeom>
          <a:noFill/>
          <a:ln>
            <a:noFill/>
          </a:ln>
        </p:spPr>
      </p:pic>
      <p:pic>
        <p:nvPicPr>
          <p:cNvPr id="198" name="Google Shape;198;p28"/>
          <p:cNvPicPr preferRelativeResize="0"/>
          <p:nvPr/>
        </p:nvPicPr>
        <p:blipFill>
          <a:blip r:embed="rId4">
            <a:alphaModFix amt="29000"/>
          </a:blip>
          <a:stretch>
            <a:fillRect/>
          </a:stretch>
        </p:blipFill>
        <p:spPr>
          <a:xfrm>
            <a:off x="8709900" y="4006500"/>
            <a:ext cx="246550" cy="23085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10">
    <p:spTree>
      <p:nvGrpSpPr>
        <p:cNvPr id="199" name="Shape 199"/>
        <p:cNvGrpSpPr/>
        <p:nvPr/>
      </p:nvGrpSpPr>
      <p:grpSpPr>
        <a:xfrm>
          <a:off x="0" y="0"/>
          <a:ext cx="0" cy="0"/>
          <a:chOff x="0" y="0"/>
          <a:chExt cx="0" cy="0"/>
        </a:xfrm>
      </p:grpSpPr>
      <p:sp>
        <p:nvSpPr>
          <p:cNvPr id="200" name="Google Shape;200;p29"/>
          <p:cNvSpPr txBox="1"/>
          <p:nvPr>
            <p:ph type="title"/>
          </p:nvPr>
        </p:nvSpPr>
        <p:spPr>
          <a:xfrm>
            <a:off x="722375" y="539500"/>
            <a:ext cx="7708500" cy="669900"/>
          </a:xfrm>
          <a:prstGeom prst="rect">
            <a:avLst/>
          </a:prstGeom>
          <a:solidFill>
            <a:schemeClr val="dk2"/>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rtl="0">
              <a:spcBef>
                <a:spcPts val="0"/>
              </a:spcBef>
              <a:spcAft>
                <a:spcPts val="0"/>
              </a:spcAft>
              <a:buSzPts val="3500"/>
              <a:buNone/>
              <a:defRPr>
                <a:solidFill>
                  <a:schemeClr val="accen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201" name="Google Shape;201;p29"/>
          <p:cNvPicPr preferRelativeResize="0"/>
          <p:nvPr/>
        </p:nvPicPr>
        <p:blipFill>
          <a:blip r:embed="rId2">
            <a:alphaModFix amt="28000"/>
          </a:blip>
          <a:stretch>
            <a:fillRect/>
          </a:stretch>
        </p:blipFill>
        <p:spPr>
          <a:xfrm rot="-4125036">
            <a:off x="6645952" y="3384325"/>
            <a:ext cx="2681374" cy="2448500"/>
          </a:xfrm>
          <a:prstGeom prst="rect">
            <a:avLst/>
          </a:prstGeom>
          <a:noFill/>
          <a:ln>
            <a:noFill/>
          </a:ln>
        </p:spPr>
      </p:pic>
      <p:pic>
        <p:nvPicPr>
          <p:cNvPr id="202" name="Google Shape;202;p29"/>
          <p:cNvPicPr preferRelativeResize="0"/>
          <p:nvPr/>
        </p:nvPicPr>
        <p:blipFill>
          <a:blip r:embed="rId3">
            <a:alphaModFix amt="30000"/>
          </a:blip>
          <a:stretch>
            <a:fillRect/>
          </a:stretch>
        </p:blipFill>
        <p:spPr>
          <a:xfrm>
            <a:off x="181250" y="1816200"/>
            <a:ext cx="246550" cy="230851"/>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TITLE_ONLY_11">
    <p:spTree>
      <p:nvGrpSpPr>
        <p:cNvPr id="203" name="Shape 203"/>
        <p:cNvGrpSpPr/>
        <p:nvPr/>
      </p:nvGrpSpPr>
      <p:grpSpPr>
        <a:xfrm>
          <a:off x="0" y="0"/>
          <a:ext cx="0" cy="0"/>
          <a:chOff x="0" y="0"/>
          <a:chExt cx="0" cy="0"/>
        </a:xfrm>
      </p:grpSpPr>
      <p:sp>
        <p:nvSpPr>
          <p:cNvPr id="204" name="Google Shape;204;p30"/>
          <p:cNvSpPr txBox="1"/>
          <p:nvPr>
            <p:ph type="title"/>
          </p:nvPr>
        </p:nvSpPr>
        <p:spPr>
          <a:xfrm>
            <a:off x="722375" y="539500"/>
            <a:ext cx="7708500" cy="669900"/>
          </a:xfrm>
          <a:prstGeom prst="rect">
            <a:avLst/>
          </a:prstGeom>
          <a:solidFill>
            <a:schemeClr val="dk2"/>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rtl="0">
              <a:spcBef>
                <a:spcPts val="0"/>
              </a:spcBef>
              <a:spcAft>
                <a:spcPts val="0"/>
              </a:spcAft>
              <a:buSzPts val="3500"/>
              <a:buNone/>
              <a:defRPr>
                <a:solidFill>
                  <a:schemeClr val="accen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205" name="Google Shape;205;p30"/>
          <p:cNvPicPr preferRelativeResize="0"/>
          <p:nvPr/>
        </p:nvPicPr>
        <p:blipFill>
          <a:blip r:embed="rId2">
            <a:alphaModFix/>
          </a:blip>
          <a:stretch>
            <a:fillRect/>
          </a:stretch>
        </p:blipFill>
        <p:spPr>
          <a:xfrm>
            <a:off x="7863121" y="3978474"/>
            <a:ext cx="1397173" cy="145325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sp>
        <p:nvSpPr>
          <p:cNvPr id="25" name="Google Shape;25;p4"/>
          <p:cNvSpPr txBox="1"/>
          <p:nvPr>
            <p:ph type="title"/>
          </p:nvPr>
        </p:nvSpPr>
        <p:spPr>
          <a:xfrm>
            <a:off x="722375" y="539500"/>
            <a:ext cx="7708500" cy="6699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3500"/>
              <a:buNone/>
              <a:defRPr b="1" sz="3000">
                <a:latin typeface="Comfortaa"/>
                <a:ea typeface="Comfortaa"/>
                <a:cs typeface="Comfortaa"/>
                <a:sym typeface="Comfortaa"/>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722375" y="1216125"/>
            <a:ext cx="7708500" cy="614700"/>
          </a:xfrm>
          <a:prstGeom prst="rect">
            <a:avLst/>
          </a:prstGeom>
          <a:solidFill>
            <a:schemeClr val="accent1"/>
          </a:solidFill>
        </p:spPr>
        <p:txBody>
          <a:bodyPr anchorCtr="0" anchor="ctr"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27" name="Google Shape;27;p4"/>
          <p:cNvPicPr preferRelativeResize="0"/>
          <p:nvPr/>
        </p:nvPicPr>
        <p:blipFill>
          <a:blip r:embed="rId2">
            <a:alphaModFix/>
          </a:blip>
          <a:stretch>
            <a:fillRect/>
          </a:stretch>
        </p:blipFill>
        <p:spPr>
          <a:xfrm>
            <a:off x="8072924" y="4088824"/>
            <a:ext cx="999400" cy="1039498"/>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TITLE_ONLY_12">
    <p:spTree>
      <p:nvGrpSpPr>
        <p:cNvPr id="206" name="Shape 206"/>
        <p:cNvGrpSpPr/>
        <p:nvPr/>
      </p:nvGrpSpPr>
      <p:grpSpPr>
        <a:xfrm>
          <a:off x="0" y="0"/>
          <a:ext cx="0" cy="0"/>
          <a:chOff x="0" y="0"/>
          <a:chExt cx="0" cy="0"/>
        </a:xfrm>
      </p:grpSpPr>
      <p:sp>
        <p:nvSpPr>
          <p:cNvPr id="207" name="Google Shape;207;p31"/>
          <p:cNvSpPr txBox="1"/>
          <p:nvPr>
            <p:ph type="title"/>
          </p:nvPr>
        </p:nvSpPr>
        <p:spPr>
          <a:xfrm>
            <a:off x="722375" y="539500"/>
            <a:ext cx="7708500" cy="669900"/>
          </a:xfrm>
          <a:prstGeom prst="rect">
            <a:avLst/>
          </a:prstGeom>
          <a:solidFill>
            <a:schemeClr val="dk2"/>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rtl="0">
              <a:spcBef>
                <a:spcPts val="0"/>
              </a:spcBef>
              <a:spcAft>
                <a:spcPts val="0"/>
              </a:spcAft>
              <a:buSzPts val="3500"/>
              <a:buNone/>
              <a:defRPr>
                <a:solidFill>
                  <a:schemeClr val="accen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0">
  <p:cSld name="TITLE_ONLY_13">
    <p:spTree>
      <p:nvGrpSpPr>
        <p:cNvPr id="208" name="Shape 208"/>
        <p:cNvGrpSpPr/>
        <p:nvPr/>
      </p:nvGrpSpPr>
      <p:grpSpPr>
        <a:xfrm>
          <a:off x="0" y="0"/>
          <a:ext cx="0" cy="0"/>
          <a:chOff x="0" y="0"/>
          <a:chExt cx="0" cy="0"/>
        </a:xfrm>
      </p:grpSpPr>
      <p:sp>
        <p:nvSpPr>
          <p:cNvPr id="209" name="Google Shape;209;p32"/>
          <p:cNvSpPr txBox="1"/>
          <p:nvPr>
            <p:ph type="title"/>
          </p:nvPr>
        </p:nvSpPr>
        <p:spPr>
          <a:xfrm>
            <a:off x="714025" y="530225"/>
            <a:ext cx="7708500" cy="669900"/>
          </a:xfrm>
          <a:prstGeom prst="rect">
            <a:avLst/>
          </a:prstGeom>
          <a:solidFill>
            <a:schemeClr val="dk2"/>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rtl="0">
              <a:spcBef>
                <a:spcPts val="0"/>
              </a:spcBef>
              <a:spcAft>
                <a:spcPts val="0"/>
              </a:spcAft>
              <a:buSzPts val="3500"/>
              <a:buNone/>
              <a:defRPr>
                <a:solidFill>
                  <a:schemeClr val="accen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SECTION_TITLE_AND_DESCRIPTION_1_2">
    <p:spTree>
      <p:nvGrpSpPr>
        <p:cNvPr id="210" name="Shape 210"/>
        <p:cNvGrpSpPr/>
        <p:nvPr/>
      </p:nvGrpSpPr>
      <p:grpSpPr>
        <a:xfrm>
          <a:off x="0" y="0"/>
          <a:ext cx="0" cy="0"/>
          <a:chOff x="0" y="0"/>
          <a:chExt cx="0" cy="0"/>
        </a:xfrm>
      </p:grpSpPr>
      <p:sp>
        <p:nvSpPr>
          <p:cNvPr id="211" name="Google Shape;211;p33"/>
          <p:cNvSpPr txBox="1"/>
          <p:nvPr>
            <p:ph type="title"/>
          </p:nvPr>
        </p:nvSpPr>
        <p:spPr>
          <a:xfrm>
            <a:off x="787275" y="991300"/>
            <a:ext cx="3592800" cy="1661100"/>
          </a:xfrm>
          <a:prstGeom prst="rect">
            <a:avLst/>
          </a:prstGeom>
          <a:noFill/>
          <a:ln>
            <a:noFill/>
          </a:ln>
        </p:spPr>
        <p:txBody>
          <a:bodyPr anchorCtr="0" anchor="b" bIns="91425" lIns="91425" spcFirstLastPara="1" rIns="91425" wrap="square" tIns="91425">
            <a:noAutofit/>
          </a:bodyPr>
          <a:lstStyle>
            <a:lvl1pPr lvl="0" rtl="0" algn="r">
              <a:spcBef>
                <a:spcPts val="0"/>
              </a:spcBef>
              <a:spcAft>
                <a:spcPts val="0"/>
              </a:spcAft>
              <a:buSzPts val="4200"/>
              <a:buNone/>
              <a:defRPr>
                <a:solidFill>
                  <a:schemeClr val="accent3"/>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12" name="Google Shape;212;p33"/>
          <p:cNvSpPr txBox="1"/>
          <p:nvPr>
            <p:ph idx="1" type="subTitle"/>
          </p:nvPr>
        </p:nvSpPr>
        <p:spPr>
          <a:xfrm>
            <a:off x="787275" y="2804600"/>
            <a:ext cx="3592800" cy="1347600"/>
          </a:xfrm>
          <a:prstGeom prst="rect">
            <a:avLst/>
          </a:prstGeom>
          <a:solidFill>
            <a:schemeClr val="accent1"/>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rtl="0" algn="r">
              <a:lnSpc>
                <a:spcPct val="100000"/>
              </a:lnSpc>
              <a:spcBef>
                <a:spcPts val="0"/>
              </a:spcBef>
              <a:spcAft>
                <a:spcPts val="0"/>
              </a:spcAft>
              <a:buSzPts val="2100"/>
              <a:buNone/>
              <a:defRPr sz="1600">
                <a:solidFill>
                  <a:schemeClr val="dk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pic>
        <p:nvPicPr>
          <p:cNvPr id="213" name="Google Shape;213;p33"/>
          <p:cNvPicPr preferRelativeResize="0"/>
          <p:nvPr/>
        </p:nvPicPr>
        <p:blipFill>
          <a:blip r:embed="rId2">
            <a:alphaModFix amt="29000"/>
          </a:blip>
          <a:stretch>
            <a:fillRect/>
          </a:stretch>
        </p:blipFill>
        <p:spPr>
          <a:xfrm rot="7749161">
            <a:off x="-658453" y="-506490"/>
            <a:ext cx="2682663" cy="2651876"/>
          </a:xfrm>
          <a:prstGeom prst="rect">
            <a:avLst/>
          </a:prstGeom>
          <a:noFill/>
          <a:ln>
            <a:noFill/>
          </a:ln>
        </p:spPr>
      </p:pic>
      <p:pic>
        <p:nvPicPr>
          <p:cNvPr id="214" name="Google Shape;214;p33"/>
          <p:cNvPicPr preferRelativeResize="0"/>
          <p:nvPr/>
        </p:nvPicPr>
        <p:blipFill>
          <a:blip r:embed="rId3">
            <a:alphaModFix amt="29000"/>
          </a:blip>
          <a:stretch>
            <a:fillRect/>
          </a:stretch>
        </p:blipFill>
        <p:spPr>
          <a:xfrm rot="2362595">
            <a:off x="8144510" y="630984"/>
            <a:ext cx="489401" cy="458226"/>
          </a:xfrm>
          <a:prstGeom prst="rect">
            <a:avLst/>
          </a:prstGeom>
          <a:noFill/>
          <a:ln>
            <a:noFill/>
          </a:ln>
        </p:spPr>
      </p:pic>
      <p:pic>
        <p:nvPicPr>
          <p:cNvPr id="215" name="Google Shape;215;p33"/>
          <p:cNvPicPr preferRelativeResize="0"/>
          <p:nvPr/>
        </p:nvPicPr>
        <p:blipFill>
          <a:blip r:embed="rId3">
            <a:alphaModFix amt="29000"/>
          </a:blip>
          <a:stretch>
            <a:fillRect/>
          </a:stretch>
        </p:blipFill>
        <p:spPr>
          <a:xfrm>
            <a:off x="7408750" y="734801"/>
            <a:ext cx="611649" cy="655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_AND_BODY_1">
    <p:spTree>
      <p:nvGrpSpPr>
        <p:cNvPr id="216" name="Shape 216"/>
        <p:cNvGrpSpPr/>
        <p:nvPr/>
      </p:nvGrpSpPr>
      <p:grpSpPr>
        <a:xfrm>
          <a:off x="0" y="0"/>
          <a:ext cx="0" cy="0"/>
          <a:chOff x="0" y="0"/>
          <a:chExt cx="0" cy="0"/>
        </a:xfrm>
      </p:grpSpPr>
      <p:sp>
        <p:nvSpPr>
          <p:cNvPr id="217" name="Google Shape;217;p34"/>
          <p:cNvSpPr txBox="1"/>
          <p:nvPr>
            <p:ph type="title"/>
          </p:nvPr>
        </p:nvSpPr>
        <p:spPr>
          <a:xfrm>
            <a:off x="4003625" y="1499750"/>
            <a:ext cx="4427100" cy="14343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4000"/>
              <a:buNone/>
              <a:defRPr sz="10000">
                <a:solidFill>
                  <a:schemeClr val="accen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8" name="Google Shape;218;p34"/>
          <p:cNvSpPr txBox="1"/>
          <p:nvPr>
            <p:ph idx="1" type="body"/>
          </p:nvPr>
        </p:nvSpPr>
        <p:spPr>
          <a:xfrm>
            <a:off x="4003675" y="2989050"/>
            <a:ext cx="4427100" cy="1001700"/>
          </a:xfrm>
          <a:prstGeom prst="rect">
            <a:avLst/>
          </a:prstGeom>
          <a:solidFill>
            <a:schemeClr val="accen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sz="1600">
                <a:solidFill>
                  <a:schemeClr val="dk1"/>
                </a:solidFill>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pic>
        <p:nvPicPr>
          <p:cNvPr id="219" name="Google Shape;219;p34"/>
          <p:cNvPicPr preferRelativeResize="0"/>
          <p:nvPr/>
        </p:nvPicPr>
        <p:blipFill>
          <a:blip r:embed="rId2">
            <a:alphaModFix amt="48000"/>
          </a:blip>
          <a:stretch>
            <a:fillRect/>
          </a:stretch>
        </p:blipFill>
        <p:spPr>
          <a:xfrm flipH="1">
            <a:off x="6736724" y="-627975"/>
            <a:ext cx="2665275" cy="2675702"/>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_AND_TWO_COLUMNS_2">
    <p:spTree>
      <p:nvGrpSpPr>
        <p:cNvPr id="220" name="Shape 220"/>
        <p:cNvGrpSpPr/>
        <p:nvPr/>
      </p:nvGrpSpPr>
      <p:grpSpPr>
        <a:xfrm>
          <a:off x="0" y="0"/>
          <a:ext cx="0" cy="0"/>
          <a:chOff x="0" y="0"/>
          <a:chExt cx="0" cy="0"/>
        </a:xfrm>
      </p:grpSpPr>
      <p:sp>
        <p:nvSpPr>
          <p:cNvPr id="221" name="Google Shape;221;p35"/>
          <p:cNvSpPr txBox="1"/>
          <p:nvPr>
            <p:ph type="title"/>
          </p:nvPr>
        </p:nvSpPr>
        <p:spPr>
          <a:xfrm>
            <a:off x="722375" y="539500"/>
            <a:ext cx="7708500" cy="6699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rtl="0" algn="ctr">
              <a:spcBef>
                <a:spcPts val="0"/>
              </a:spcBef>
              <a:spcAft>
                <a:spcPts val="0"/>
              </a:spcAft>
              <a:buClr>
                <a:schemeClr val="accent3"/>
              </a:buClr>
              <a:buSzPts val="4000"/>
              <a:buNone/>
              <a:defRPr>
                <a:solidFill>
                  <a:schemeClr val="accent1"/>
                </a:solidFill>
              </a:defRPr>
            </a:lvl1pPr>
            <a:lvl2pPr lvl="1" rtl="0">
              <a:spcBef>
                <a:spcPts val="0"/>
              </a:spcBef>
              <a:spcAft>
                <a:spcPts val="0"/>
              </a:spcAft>
              <a:buClr>
                <a:schemeClr val="accent3"/>
              </a:buClr>
              <a:buSzPts val="3000"/>
              <a:buNone/>
              <a:defRPr>
                <a:solidFill>
                  <a:schemeClr val="accent3"/>
                </a:solidFill>
              </a:defRPr>
            </a:lvl2pPr>
            <a:lvl3pPr lvl="2" rtl="0">
              <a:spcBef>
                <a:spcPts val="0"/>
              </a:spcBef>
              <a:spcAft>
                <a:spcPts val="0"/>
              </a:spcAft>
              <a:buClr>
                <a:schemeClr val="accent3"/>
              </a:buClr>
              <a:buSzPts val="3000"/>
              <a:buNone/>
              <a:defRPr>
                <a:solidFill>
                  <a:schemeClr val="accent3"/>
                </a:solidFill>
              </a:defRPr>
            </a:lvl3pPr>
            <a:lvl4pPr lvl="3" rtl="0">
              <a:spcBef>
                <a:spcPts val="0"/>
              </a:spcBef>
              <a:spcAft>
                <a:spcPts val="0"/>
              </a:spcAft>
              <a:buClr>
                <a:schemeClr val="accent3"/>
              </a:buClr>
              <a:buSzPts val="3000"/>
              <a:buNone/>
              <a:defRPr>
                <a:solidFill>
                  <a:schemeClr val="accent3"/>
                </a:solidFill>
              </a:defRPr>
            </a:lvl4pPr>
            <a:lvl5pPr lvl="4" rtl="0">
              <a:spcBef>
                <a:spcPts val="0"/>
              </a:spcBef>
              <a:spcAft>
                <a:spcPts val="0"/>
              </a:spcAft>
              <a:buClr>
                <a:schemeClr val="accent3"/>
              </a:buClr>
              <a:buSzPts val="3000"/>
              <a:buNone/>
              <a:defRPr>
                <a:solidFill>
                  <a:schemeClr val="accent3"/>
                </a:solidFill>
              </a:defRPr>
            </a:lvl5pPr>
            <a:lvl6pPr lvl="5" rtl="0">
              <a:spcBef>
                <a:spcPts val="0"/>
              </a:spcBef>
              <a:spcAft>
                <a:spcPts val="0"/>
              </a:spcAft>
              <a:buClr>
                <a:schemeClr val="accent3"/>
              </a:buClr>
              <a:buSzPts val="3000"/>
              <a:buNone/>
              <a:defRPr>
                <a:solidFill>
                  <a:schemeClr val="accent3"/>
                </a:solidFill>
              </a:defRPr>
            </a:lvl6pPr>
            <a:lvl7pPr lvl="6" rtl="0">
              <a:spcBef>
                <a:spcPts val="0"/>
              </a:spcBef>
              <a:spcAft>
                <a:spcPts val="0"/>
              </a:spcAft>
              <a:buClr>
                <a:schemeClr val="accent3"/>
              </a:buClr>
              <a:buSzPts val="3000"/>
              <a:buNone/>
              <a:defRPr>
                <a:solidFill>
                  <a:schemeClr val="accent3"/>
                </a:solidFill>
              </a:defRPr>
            </a:lvl7pPr>
            <a:lvl8pPr lvl="7" rtl="0">
              <a:spcBef>
                <a:spcPts val="0"/>
              </a:spcBef>
              <a:spcAft>
                <a:spcPts val="0"/>
              </a:spcAft>
              <a:buClr>
                <a:schemeClr val="accent3"/>
              </a:buClr>
              <a:buSzPts val="3000"/>
              <a:buNone/>
              <a:defRPr>
                <a:solidFill>
                  <a:schemeClr val="accent3"/>
                </a:solidFill>
              </a:defRPr>
            </a:lvl8pPr>
            <a:lvl9pPr lvl="8" rtl="0">
              <a:spcBef>
                <a:spcPts val="0"/>
              </a:spcBef>
              <a:spcAft>
                <a:spcPts val="0"/>
              </a:spcAft>
              <a:buClr>
                <a:schemeClr val="accent3"/>
              </a:buClr>
              <a:buSzPts val="3000"/>
              <a:buNone/>
              <a:defRPr>
                <a:solidFill>
                  <a:schemeClr val="accent3"/>
                </a:solidFill>
              </a:defRPr>
            </a:lvl9pPr>
          </a:lstStyle>
          <a:p/>
        </p:txBody>
      </p:sp>
      <p:pic>
        <p:nvPicPr>
          <p:cNvPr id="222" name="Google Shape;222;p35"/>
          <p:cNvPicPr preferRelativeResize="0"/>
          <p:nvPr/>
        </p:nvPicPr>
        <p:blipFill>
          <a:blip r:embed="rId2">
            <a:alphaModFix amt="30000"/>
          </a:blip>
          <a:stretch>
            <a:fillRect/>
          </a:stretch>
        </p:blipFill>
        <p:spPr>
          <a:xfrm>
            <a:off x="-186125" y="3563404"/>
            <a:ext cx="2263151" cy="2066449"/>
          </a:xfrm>
          <a:prstGeom prst="rect">
            <a:avLst/>
          </a:prstGeom>
          <a:noFill/>
          <a:ln>
            <a:noFill/>
          </a:ln>
        </p:spPr>
      </p:pic>
      <p:sp>
        <p:nvSpPr>
          <p:cNvPr id="223" name="Google Shape;223;p35"/>
          <p:cNvSpPr txBox="1"/>
          <p:nvPr>
            <p:ph idx="1" type="subTitle"/>
          </p:nvPr>
        </p:nvSpPr>
        <p:spPr>
          <a:xfrm>
            <a:off x="713225" y="1380375"/>
            <a:ext cx="7717500" cy="26916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Char char="●"/>
              <a:defRPr sz="1400"/>
            </a:lvl1pPr>
            <a:lvl2pPr lvl="1" rtl="0">
              <a:lnSpc>
                <a:spcPct val="100000"/>
              </a:lnSpc>
              <a:spcBef>
                <a:spcPts val="0"/>
              </a:spcBef>
              <a:spcAft>
                <a:spcPts val="0"/>
              </a:spcAft>
              <a:buSzPts val="1200"/>
              <a:buChar char="○"/>
              <a:defRPr/>
            </a:lvl2pPr>
            <a:lvl3pPr lvl="2" rtl="0">
              <a:lnSpc>
                <a:spcPct val="100000"/>
              </a:lnSpc>
              <a:spcBef>
                <a:spcPts val="0"/>
              </a:spcBef>
              <a:spcAft>
                <a:spcPts val="0"/>
              </a:spcAft>
              <a:buSzPts val="1200"/>
              <a:buChar char="■"/>
              <a:defRPr/>
            </a:lvl3pPr>
            <a:lvl4pPr lvl="3" rtl="0">
              <a:lnSpc>
                <a:spcPct val="100000"/>
              </a:lnSpc>
              <a:spcBef>
                <a:spcPts val="0"/>
              </a:spcBef>
              <a:spcAft>
                <a:spcPts val="0"/>
              </a:spcAft>
              <a:buSzPts val="1200"/>
              <a:buChar char="●"/>
              <a:defRPr/>
            </a:lvl4pPr>
            <a:lvl5pPr lvl="4" rtl="0">
              <a:lnSpc>
                <a:spcPct val="100000"/>
              </a:lnSpc>
              <a:spcBef>
                <a:spcPts val="0"/>
              </a:spcBef>
              <a:spcAft>
                <a:spcPts val="0"/>
              </a:spcAft>
              <a:buSzPts val="1200"/>
              <a:buChar char="○"/>
              <a:defRPr/>
            </a:lvl5pPr>
            <a:lvl6pPr lvl="5" rtl="0">
              <a:lnSpc>
                <a:spcPct val="100000"/>
              </a:lnSpc>
              <a:spcBef>
                <a:spcPts val="0"/>
              </a:spcBef>
              <a:spcAft>
                <a:spcPts val="0"/>
              </a:spcAft>
              <a:buSzPts val="1200"/>
              <a:buChar char="■"/>
              <a:defRPr/>
            </a:lvl6pPr>
            <a:lvl7pPr lvl="6" rtl="0">
              <a:lnSpc>
                <a:spcPct val="100000"/>
              </a:lnSpc>
              <a:spcBef>
                <a:spcPts val="0"/>
              </a:spcBef>
              <a:spcAft>
                <a:spcPts val="0"/>
              </a:spcAft>
              <a:buSzPts val="1200"/>
              <a:buChar char="●"/>
              <a:defRPr/>
            </a:lvl7pPr>
            <a:lvl8pPr lvl="7" rtl="0">
              <a:lnSpc>
                <a:spcPct val="100000"/>
              </a:lnSpc>
              <a:spcBef>
                <a:spcPts val="0"/>
              </a:spcBef>
              <a:spcAft>
                <a:spcPts val="0"/>
              </a:spcAft>
              <a:buSzPts val="1200"/>
              <a:buChar char="○"/>
              <a:defRPr/>
            </a:lvl8pPr>
            <a:lvl9pPr lvl="8" rtl="0">
              <a:lnSpc>
                <a:spcPct val="100000"/>
              </a:lnSpc>
              <a:spcBef>
                <a:spcPts val="0"/>
              </a:spcBef>
              <a:spcAft>
                <a:spcPts val="0"/>
              </a:spcAft>
              <a:buSzPts val="12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TITLE_AND_TWO_COLUMNS_2_2">
    <p:spTree>
      <p:nvGrpSpPr>
        <p:cNvPr id="224" name="Shape 224"/>
        <p:cNvGrpSpPr/>
        <p:nvPr/>
      </p:nvGrpSpPr>
      <p:grpSpPr>
        <a:xfrm>
          <a:off x="0" y="0"/>
          <a:ext cx="0" cy="0"/>
          <a:chOff x="0" y="0"/>
          <a:chExt cx="0" cy="0"/>
        </a:xfrm>
      </p:grpSpPr>
      <p:sp>
        <p:nvSpPr>
          <p:cNvPr id="225" name="Google Shape;225;p36"/>
          <p:cNvSpPr txBox="1"/>
          <p:nvPr>
            <p:ph idx="1" type="subTitle"/>
          </p:nvPr>
        </p:nvSpPr>
        <p:spPr>
          <a:xfrm>
            <a:off x="722375" y="1380375"/>
            <a:ext cx="3768000" cy="3211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Char char="●"/>
              <a:defRPr sz="1400"/>
            </a:lvl1pPr>
            <a:lvl2pPr lvl="1" rtl="0">
              <a:lnSpc>
                <a:spcPct val="100000"/>
              </a:lnSpc>
              <a:spcBef>
                <a:spcPts val="0"/>
              </a:spcBef>
              <a:spcAft>
                <a:spcPts val="0"/>
              </a:spcAft>
              <a:buSzPts val="1200"/>
              <a:buChar char="○"/>
              <a:defRPr/>
            </a:lvl2pPr>
            <a:lvl3pPr lvl="2" rtl="0">
              <a:lnSpc>
                <a:spcPct val="100000"/>
              </a:lnSpc>
              <a:spcBef>
                <a:spcPts val="0"/>
              </a:spcBef>
              <a:spcAft>
                <a:spcPts val="0"/>
              </a:spcAft>
              <a:buSzPts val="1200"/>
              <a:buChar char="■"/>
              <a:defRPr/>
            </a:lvl3pPr>
            <a:lvl4pPr lvl="3" rtl="0">
              <a:lnSpc>
                <a:spcPct val="100000"/>
              </a:lnSpc>
              <a:spcBef>
                <a:spcPts val="0"/>
              </a:spcBef>
              <a:spcAft>
                <a:spcPts val="0"/>
              </a:spcAft>
              <a:buSzPts val="1200"/>
              <a:buChar char="●"/>
              <a:defRPr/>
            </a:lvl4pPr>
            <a:lvl5pPr lvl="4" rtl="0">
              <a:lnSpc>
                <a:spcPct val="100000"/>
              </a:lnSpc>
              <a:spcBef>
                <a:spcPts val="0"/>
              </a:spcBef>
              <a:spcAft>
                <a:spcPts val="0"/>
              </a:spcAft>
              <a:buSzPts val="1200"/>
              <a:buChar char="○"/>
              <a:defRPr/>
            </a:lvl5pPr>
            <a:lvl6pPr lvl="5" rtl="0">
              <a:lnSpc>
                <a:spcPct val="100000"/>
              </a:lnSpc>
              <a:spcBef>
                <a:spcPts val="0"/>
              </a:spcBef>
              <a:spcAft>
                <a:spcPts val="0"/>
              </a:spcAft>
              <a:buSzPts val="1200"/>
              <a:buChar char="■"/>
              <a:defRPr/>
            </a:lvl6pPr>
            <a:lvl7pPr lvl="6" rtl="0">
              <a:lnSpc>
                <a:spcPct val="100000"/>
              </a:lnSpc>
              <a:spcBef>
                <a:spcPts val="0"/>
              </a:spcBef>
              <a:spcAft>
                <a:spcPts val="0"/>
              </a:spcAft>
              <a:buSzPts val="1200"/>
              <a:buChar char="●"/>
              <a:defRPr/>
            </a:lvl7pPr>
            <a:lvl8pPr lvl="7" rtl="0">
              <a:lnSpc>
                <a:spcPct val="100000"/>
              </a:lnSpc>
              <a:spcBef>
                <a:spcPts val="0"/>
              </a:spcBef>
              <a:spcAft>
                <a:spcPts val="0"/>
              </a:spcAft>
              <a:buSzPts val="1200"/>
              <a:buChar char="○"/>
              <a:defRPr/>
            </a:lvl8pPr>
            <a:lvl9pPr lvl="8" rtl="0">
              <a:lnSpc>
                <a:spcPct val="100000"/>
              </a:lnSpc>
              <a:spcBef>
                <a:spcPts val="0"/>
              </a:spcBef>
              <a:spcAft>
                <a:spcPts val="0"/>
              </a:spcAft>
              <a:buSzPts val="1200"/>
              <a:buChar char="■"/>
              <a:defRPr/>
            </a:lvl9pPr>
          </a:lstStyle>
          <a:p/>
        </p:txBody>
      </p:sp>
      <p:sp>
        <p:nvSpPr>
          <p:cNvPr id="226" name="Google Shape;226;p36"/>
          <p:cNvSpPr txBox="1"/>
          <p:nvPr>
            <p:ph idx="2" type="subTitle"/>
          </p:nvPr>
        </p:nvSpPr>
        <p:spPr>
          <a:xfrm>
            <a:off x="4655850" y="1380375"/>
            <a:ext cx="3768000" cy="3211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Char char="●"/>
              <a:defRPr sz="1400"/>
            </a:lvl1pPr>
            <a:lvl2pPr lvl="1" rtl="0">
              <a:lnSpc>
                <a:spcPct val="100000"/>
              </a:lnSpc>
              <a:spcBef>
                <a:spcPts val="0"/>
              </a:spcBef>
              <a:spcAft>
                <a:spcPts val="0"/>
              </a:spcAft>
              <a:buSzPts val="1200"/>
              <a:buChar char="○"/>
              <a:defRPr/>
            </a:lvl2pPr>
            <a:lvl3pPr lvl="2" rtl="0">
              <a:lnSpc>
                <a:spcPct val="100000"/>
              </a:lnSpc>
              <a:spcBef>
                <a:spcPts val="0"/>
              </a:spcBef>
              <a:spcAft>
                <a:spcPts val="0"/>
              </a:spcAft>
              <a:buSzPts val="1200"/>
              <a:buChar char="■"/>
              <a:defRPr/>
            </a:lvl3pPr>
            <a:lvl4pPr lvl="3" rtl="0">
              <a:lnSpc>
                <a:spcPct val="100000"/>
              </a:lnSpc>
              <a:spcBef>
                <a:spcPts val="0"/>
              </a:spcBef>
              <a:spcAft>
                <a:spcPts val="0"/>
              </a:spcAft>
              <a:buSzPts val="1200"/>
              <a:buChar char="●"/>
              <a:defRPr/>
            </a:lvl4pPr>
            <a:lvl5pPr lvl="4" rtl="0">
              <a:lnSpc>
                <a:spcPct val="100000"/>
              </a:lnSpc>
              <a:spcBef>
                <a:spcPts val="0"/>
              </a:spcBef>
              <a:spcAft>
                <a:spcPts val="0"/>
              </a:spcAft>
              <a:buSzPts val="1200"/>
              <a:buChar char="○"/>
              <a:defRPr/>
            </a:lvl5pPr>
            <a:lvl6pPr lvl="5" rtl="0">
              <a:lnSpc>
                <a:spcPct val="100000"/>
              </a:lnSpc>
              <a:spcBef>
                <a:spcPts val="0"/>
              </a:spcBef>
              <a:spcAft>
                <a:spcPts val="0"/>
              </a:spcAft>
              <a:buSzPts val="1200"/>
              <a:buChar char="■"/>
              <a:defRPr/>
            </a:lvl6pPr>
            <a:lvl7pPr lvl="6" rtl="0">
              <a:lnSpc>
                <a:spcPct val="100000"/>
              </a:lnSpc>
              <a:spcBef>
                <a:spcPts val="0"/>
              </a:spcBef>
              <a:spcAft>
                <a:spcPts val="0"/>
              </a:spcAft>
              <a:buSzPts val="1200"/>
              <a:buChar char="●"/>
              <a:defRPr/>
            </a:lvl7pPr>
            <a:lvl8pPr lvl="7" rtl="0">
              <a:lnSpc>
                <a:spcPct val="100000"/>
              </a:lnSpc>
              <a:spcBef>
                <a:spcPts val="0"/>
              </a:spcBef>
              <a:spcAft>
                <a:spcPts val="0"/>
              </a:spcAft>
              <a:buSzPts val="1200"/>
              <a:buChar char="○"/>
              <a:defRPr/>
            </a:lvl8pPr>
            <a:lvl9pPr lvl="8" rtl="0">
              <a:lnSpc>
                <a:spcPct val="100000"/>
              </a:lnSpc>
              <a:spcBef>
                <a:spcPts val="0"/>
              </a:spcBef>
              <a:spcAft>
                <a:spcPts val="0"/>
              </a:spcAft>
              <a:buSzPts val="1200"/>
              <a:buChar char="■"/>
              <a:defRPr/>
            </a:lvl9pPr>
          </a:lstStyle>
          <a:p/>
        </p:txBody>
      </p:sp>
      <p:sp>
        <p:nvSpPr>
          <p:cNvPr id="227" name="Google Shape;227;p36"/>
          <p:cNvSpPr txBox="1"/>
          <p:nvPr>
            <p:ph type="title"/>
          </p:nvPr>
        </p:nvSpPr>
        <p:spPr>
          <a:xfrm>
            <a:off x="722375" y="539500"/>
            <a:ext cx="7708500" cy="6699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rtl="0" algn="ctr">
              <a:spcBef>
                <a:spcPts val="0"/>
              </a:spcBef>
              <a:spcAft>
                <a:spcPts val="0"/>
              </a:spcAft>
              <a:buClr>
                <a:schemeClr val="accent3"/>
              </a:buClr>
              <a:buSzPts val="4000"/>
              <a:buNone/>
              <a:defRPr>
                <a:solidFill>
                  <a:schemeClr val="accent1"/>
                </a:solidFill>
              </a:defRPr>
            </a:lvl1pPr>
            <a:lvl2pPr lvl="1" rtl="0">
              <a:spcBef>
                <a:spcPts val="0"/>
              </a:spcBef>
              <a:spcAft>
                <a:spcPts val="0"/>
              </a:spcAft>
              <a:buClr>
                <a:schemeClr val="accent3"/>
              </a:buClr>
              <a:buSzPts val="3000"/>
              <a:buNone/>
              <a:defRPr>
                <a:solidFill>
                  <a:schemeClr val="accent3"/>
                </a:solidFill>
              </a:defRPr>
            </a:lvl2pPr>
            <a:lvl3pPr lvl="2" rtl="0">
              <a:spcBef>
                <a:spcPts val="0"/>
              </a:spcBef>
              <a:spcAft>
                <a:spcPts val="0"/>
              </a:spcAft>
              <a:buClr>
                <a:schemeClr val="accent3"/>
              </a:buClr>
              <a:buSzPts val="3000"/>
              <a:buNone/>
              <a:defRPr>
                <a:solidFill>
                  <a:schemeClr val="accent3"/>
                </a:solidFill>
              </a:defRPr>
            </a:lvl3pPr>
            <a:lvl4pPr lvl="3" rtl="0">
              <a:spcBef>
                <a:spcPts val="0"/>
              </a:spcBef>
              <a:spcAft>
                <a:spcPts val="0"/>
              </a:spcAft>
              <a:buClr>
                <a:schemeClr val="accent3"/>
              </a:buClr>
              <a:buSzPts val="3000"/>
              <a:buNone/>
              <a:defRPr>
                <a:solidFill>
                  <a:schemeClr val="accent3"/>
                </a:solidFill>
              </a:defRPr>
            </a:lvl4pPr>
            <a:lvl5pPr lvl="4" rtl="0">
              <a:spcBef>
                <a:spcPts val="0"/>
              </a:spcBef>
              <a:spcAft>
                <a:spcPts val="0"/>
              </a:spcAft>
              <a:buClr>
                <a:schemeClr val="accent3"/>
              </a:buClr>
              <a:buSzPts val="3000"/>
              <a:buNone/>
              <a:defRPr>
                <a:solidFill>
                  <a:schemeClr val="accent3"/>
                </a:solidFill>
              </a:defRPr>
            </a:lvl5pPr>
            <a:lvl6pPr lvl="5" rtl="0">
              <a:spcBef>
                <a:spcPts val="0"/>
              </a:spcBef>
              <a:spcAft>
                <a:spcPts val="0"/>
              </a:spcAft>
              <a:buClr>
                <a:schemeClr val="accent3"/>
              </a:buClr>
              <a:buSzPts val="3000"/>
              <a:buNone/>
              <a:defRPr>
                <a:solidFill>
                  <a:schemeClr val="accent3"/>
                </a:solidFill>
              </a:defRPr>
            </a:lvl6pPr>
            <a:lvl7pPr lvl="6" rtl="0">
              <a:spcBef>
                <a:spcPts val="0"/>
              </a:spcBef>
              <a:spcAft>
                <a:spcPts val="0"/>
              </a:spcAft>
              <a:buClr>
                <a:schemeClr val="accent3"/>
              </a:buClr>
              <a:buSzPts val="3000"/>
              <a:buNone/>
              <a:defRPr>
                <a:solidFill>
                  <a:schemeClr val="accent3"/>
                </a:solidFill>
              </a:defRPr>
            </a:lvl7pPr>
            <a:lvl8pPr lvl="7" rtl="0">
              <a:spcBef>
                <a:spcPts val="0"/>
              </a:spcBef>
              <a:spcAft>
                <a:spcPts val="0"/>
              </a:spcAft>
              <a:buClr>
                <a:schemeClr val="accent3"/>
              </a:buClr>
              <a:buSzPts val="3000"/>
              <a:buNone/>
              <a:defRPr>
                <a:solidFill>
                  <a:schemeClr val="accent3"/>
                </a:solidFill>
              </a:defRPr>
            </a:lvl8pPr>
            <a:lvl9pPr lvl="8" rtl="0">
              <a:spcBef>
                <a:spcPts val="0"/>
              </a:spcBef>
              <a:spcAft>
                <a:spcPts val="0"/>
              </a:spcAft>
              <a:buClr>
                <a:schemeClr val="accent3"/>
              </a:buClr>
              <a:buSzPts val="3000"/>
              <a:buNone/>
              <a:defRPr>
                <a:solidFill>
                  <a:schemeClr val="accent3"/>
                </a:solidFill>
              </a:defRPr>
            </a:lvl9pPr>
          </a:lstStyle>
          <a:p/>
        </p:txBody>
      </p:sp>
      <p:pic>
        <p:nvPicPr>
          <p:cNvPr id="228" name="Google Shape;228;p36"/>
          <p:cNvPicPr preferRelativeResize="0"/>
          <p:nvPr/>
        </p:nvPicPr>
        <p:blipFill>
          <a:blip r:embed="rId2">
            <a:alphaModFix amt="30000"/>
          </a:blip>
          <a:stretch>
            <a:fillRect/>
          </a:stretch>
        </p:blipFill>
        <p:spPr>
          <a:xfrm>
            <a:off x="189475" y="4306538"/>
            <a:ext cx="401424" cy="375864"/>
          </a:xfrm>
          <a:prstGeom prst="rect">
            <a:avLst/>
          </a:prstGeom>
          <a:noFill/>
          <a:ln>
            <a:noFill/>
          </a:ln>
        </p:spPr>
      </p:pic>
      <p:sp>
        <p:nvSpPr>
          <p:cNvPr id="229" name="Google Shape;229;p36"/>
          <p:cNvSpPr/>
          <p:nvPr/>
        </p:nvSpPr>
        <p:spPr>
          <a:xfrm>
            <a:off x="5917363" y="2836514"/>
            <a:ext cx="3138600" cy="3315900"/>
          </a:xfrm>
          <a:prstGeom prst="round2SameRect">
            <a:avLst>
              <a:gd fmla="val 50000" name="adj1"/>
              <a:gd fmla="val 0" name="adj2"/>
            </a:avLst>
          </a:prstGeom>
          <a:solidFill>
            <a:schemeClr val="dk2"/>
          </a:solidFill>
          <a:ln cap="flat" cmpd="sng" w="19050">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6"/>
          <p:cNvSpPr/>
          <p:nvPr/>
        </p:nvSpPr>
        <p:spPr>
          <a:xfrm>
            <a:off x="5608963" y="2836525"/>
            <a:ext cx="3138600" cy="3315900"/>
          </a:xfrm>
          <a:prstGeom prst="round2SameRect">
            <a:avLst>
              <a:gd fmla="val 50000" name="adj1"/>
              <a:gd fmla="val 0"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1" name="Google Shape;231;p36"/>
          <p:cNvPicPr preferRelativeResize="0"/>
          <p:nvPr/>
        </p:nvPicPr>
        <p:blipFill>
          <a:blip r:embed="rId3">
            <a:alphaModFix amt="29000"/>
          </a:blip>
          <a:stretch>
            <a:fillRect/>
          </a:stretch>
        </p:blipFill>
        <p:spPr>
          <a:xfrm>
            <a:off x="6789875" y="1626875"/>
            <a:ext cx="3378250" cy="3081924"/>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TWO_COLUMNS_2_1_1">
    <p:spTree>
      <p:nvGrpSpPr>
        <p:cNvPr id="232" name="Shape 232"/>
        <p:cNvGrpSpPr/>
        <p:nvPr/>
      </p:nvGrpSpPr>
      <p:grpSpPr>
        <a:xfrm>
          <a:off x="0" y="0"/>
          <a:ext cx="0" cy="0"/>
          <a:chOff x="0" y="0"/>
          <a:chExt cx="0" cy="0"/>
        </a:xfrm>
      </p:grpSpPr>
      <p:sp>
        <p:nvSpPr>
          <p:cNvPr id="233" name="Google Shape;233;p37"/>
          <p:cNvSpPr txBox="1"/>
          <p:nvPr>
            <p:ph type="title"/>
          </p:nvPr>
        </p:nvSpPr>
        <p:spPr>
          <a:xfrm>
            <a:off x="722375" y="539500"/>
            <a:ext cx="7708500" cy="6699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rtl="0" algn="ctr">
              <a:spcBef>
                <a:spcPts val="0"/>
              </a:spcBef>
              <a:spcAft>
                <a:spcPts val="0"/>
              </a:spcAft>
              <a:buClr>
                <a:schemeClr val="accent3"/>
              </a:buClr>
              <a:buSzPts val="4000"/>
              <a:buNone/>
              <a:defRPr>
                <a:solidFill>
                  <a:schemeClr val="accent1"/>
                </a:solidFill>
              </a:defRPr>
            </a:lvl1pPr>
            <a:lvl2pPr lvl="1" rtl="0">
              <a:spcBef>
                <a:spcPts val="0"/>
              </a:spcBef>
              <a:spcAft>
                <a:spcPts val="0"/>
              </a:spcAft>
              <a:buClr>
                <a:schemeClr val="accent3"/>
              </a:buClr>
              <a:buSzPts val="3000"/>
              <a:buNone/>
              <a:defRPr>
                <a:solidFill>
                  <a:schemeClr val="accent3"/>
                </a:solidFill>
              </a:defRPr>
            </a:lvl2pPr>
            <a:lvl3pPr lvl="2" rtl="0">
              <a:spcBef>
                <a:spcPts val="0"/>
              </a:spcBef>
              <a:spcAft>
                <a:spcPts val="0"/>
              </a:spcAft>
              <a:buClr>
                <a:schemeClr val="accent3"/>
              </a:buClr>
              <a:buSzPts val="3000"/>
              <a:buNone/>
              <a:defRPr>
                <a:solidFill>
                  <a:schemeClr val="accent3"/>
                </a:solidFill>
              </a:defRPr>
            </a:lvl3pPr>
            <a:lvl4pPr lvl="3" rtl="0">
              <a:spcBef>
                <a:spcPts val="0"/>
              </a:spcBef>
              <a:spcAft>
                <a:spcPts val="0"/>
              </a:spcAft>
              <a:buClr>
                <a:schemeClr val="accent3"/>
              </a:buClr>
              <a:buSzPts val="3000"/>
              <a:buNone/>
              <a:defRPr>
                <a:solidFill>
                  <a:schemeClr val="accent3"/>
                </a:solidFill>
              </a:defRPr>
            </a:lvl4pPr>
            <a:lvl5pPr lvl="4" rtl="0">
              <a:spcBef>
                <a:spcPts val="0"/>
              </a:spcBef>
              <a:spcAft>
                <a:spcPts val="0"/>
              </a:spcAft>
              <a:buClr>
                <a:schemeClr val="accent3"/>
              </a:buClr>
              <a:buSzPts val="3000"/>
              <a:buNone/>
              <a:defRPr>
                <a:solidFill>
                  <a:schemeClr val="accent3"/>
                </a:solidFill>
              </a:defRPr>
            </a:lvl5pPr>
            <a:lvl6pPr lvl="5" rtl="0">
              <a:spcBef>
                <a:spcPts val="0"/>
              </a:spcBef>
              <a:spcAft>
                <a:spcPts val="0"/>
              </a:spcAft>
              <a:buClr>
                <a:schemeClr val="accent3"/>
              </a:buClr>
              <a:buSzPts val="3000"/>
              <a:buNone/>
              <a:defRPr>
                <a:solidFill>
                  <a:schemeClr val="accent3"/>
                </a:solidFill>
              </a:defRPr>
            </a:lvl6pPr>
            <a:lvl7pPr lvl="6" rtl="0">
              <a:spcBef>
                <a:spcPts val="0"/>
              </a:spcBef>
              <a:spcAft>
                <a:spcPts val="0"/>
              </a:spcAft>
              <a:buClr>
                <a:schemeClr val="accent3"/>
              </a:buClr>
              <a:buSzPts val="3000"/>
              <a:buNone/>
              <a:defRPr>
                <a:solidFill>
                  <a:schemeClr val="accent3"/>
                </a:solidFill>
              </a:defRPr>
            </a:lvl7pPr>
            <a:lvl8pPr lvl="7" rtl="0">
              <a:spcBef>
                <a:spcPts val="0"/>
              </a:spcBef>
              <a:spcAft>
                <a:spcPts val="0"/>
              </a:spcAft>
              <a:buClr>
                <a:schemeClr val="accent3"/>
              </a:buClr>
              <a:buSzPts val="3000"/>
              <a:buNone/>
              <a:defRPr>
                <a:solidFill>
                  <a:schemeClr val="accent3"/>
                </a:solidFill>
              </a:defRPr>
            </a:lvl8pPr>
            <a:lvl9pPr lvl="8" rtl="0">
              <a:spcBef>
                <a:spcPts val="0"/>
              </a:spcBef>
              <a:spcAft>
                <a:spcPts val="0"/>
              </a:spcAft>
              <a:buClr>
                <a:schemeClr val="accent3"/>
              </a:buClr>
              <a:buSzPts val="3000"/>
              <a:buNone/>
              <a:defRPr>
                <a:solidFill>
                  <a:schemeClr val="accent3"/>
                </a:solidFill>
              </a:defRPr>
            </a:lvl9pPr>
          </a:lstStyle>
          <a:p/>
        </p:txBody>
      </p:sp>
      <p:pic>
        <p:nvPicPr>
          <p:cNvPr id="234" name="Google Shape;234;p37"/>
          <p:cNvPicPr preferRelativeResize="0"/>
          <p:nvPr/>
        </p:nvPicPr>
        <p:blipFill>
          <a:blip r:embed="rId2">
            <a:alphaModFix amt="29000"/>
          </a:blip>
          <a:stretch>
            <a:fillRect/>
          </a:stretch>
        </p:blipFill>
        <p:spPr>
          <a:xfrm flipH="1">
            <a:off x="6888325" y="3530197"/>
            <a:ext cx="2490599" cy="1899154"/>
          </a:xfrm>
          <a:prstGeom prst="rect">
            <a:avLst/>
          </a:prstGeom>
          <a:noFill/>
          <a:ln>
            <a:noFill/>
          </a:ln>
        </p:spPr>
      </p:pic>
      <p:pic>
        <p:nvPicPr>
          <p:cNvPr id="235" name="Google Shape;235;p37"/>
          <p:cNvPicPr preferRelativeResize="0"/>
          <p:nvPr/>
        </p:nvPicPr>
        <p:blipFill>
          <a:blip r:embed="rId3">
            <a:alphaModFix/>
          </a:blip>
          <a:stretch>
            <a:fillRect/>
          </a:stretch>
        </p:blipFill>
        <p:spPr>
          <a:xfrm rot="-1251735">
            <a:off x="7788159" y="3805945"/>
            <a:ext cx="1468835" cy="1450511"/>
          </a:xfrm>
          <a:prstGeom prst="rect">
            <a:avLst/>
          </a:prstGeom>
          <a:noFill/>
          <a:ln>
            <a:noFill/>
          </a:ln>
        </p:spPr>
      </p:pic>
      <p:sp>
        <p:nvSpPr>
          <p:cNvPr id="236" name="Google Shape;236;p37"/>
          <p:cNvSpPr txBox="1"/>
          <p:nvPr>
            <p:ph idx="1" type="subTitle"/>
          </p:nvPr>
        </p:nvSpPr>
        <p:spPr>
          <a:xfrm>
            <a:off x="5806375" y="2302649"/>
            <a:ext cx="2624400" cy="1293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p:cSld name="SECTION_HEADER_1_1_1_2">
    <p:spTree>
      <p:nvGrpSpPr>
        <p:cNvPr id="237" name="Shape 237"/>
        <p:cNvGrpSpPr/>
        <p:nvPr/>
      </p:nvGrpSpPr>
      <p:grpSpPr>
        <a:xfrm>
          <a:off x="0" y="0"/>
          <a:ext cx="0" cy="0"/>
          <a:chOff x="0" y="0"/>
          <a:chExt cx="0" cy="0"/>
        </a:xfrm>
      </p:grpSpPr>
      <p:sp>
        <p:nvSpPr>
          <p:cNvPr id="238" name="Google Shape;238;p38"/>
          <p:cNvSpPr txBox="1"/>
          <p:nvPr>
            <p:ph type="title"/>
          </p:nvPr>
        </p:nvSpPr>
        <p:spPr>
          <a:xfrm>
            <a:off x="2433225" y="539500"/>
            <a:ext cx="4277700" cy="1129200"/>
          </a:xfrm>
          <a:prstGeom prst="rect">
            <a:avLst/>
          </a:prstGeom>
          <a:noFill/>
          <a:ln>
            <a:noFill/>
          </a:ln>
        </p:spPr>
        <p:txBody>
          <a:bodyPr anchorCtr="0" anchor="ctr" bIns="91425" lIns="91425" spcFirstLastPara="1" rIns="91425" wrap="square" tIns="91425">
            <a:noAutofit/>
          </a:bodyPr>
          <a:lstStyle>
            <a:lvl1pPr lvl="0" rtl="0" algn="ctr">
              <a:lnSpc>
                <a:spcPct val="80000"/>
              </a:lnSpc>
              <a:spcBef>
                <a:spcPts val="0"/>
              </a:spcBef>
              <a:spcAft>
                <a:spcPts val="0"/>
              </a:spcAft>
              <a:buSzPts val="4000"/>
              <a:buNone/>
              <a:defRPr sz="6500">
                <a:solidFill>
                  <a:schemeClr val="accent1"/>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39" name="Google Shape;239;p38"/>
          <p:cNvSpPr txBox="1"/>
          <p:nvPr>
            <p:ph idx="1" type="subTitle"/>
          </p:nvPr>
        </p:nvSpPr>
        <p:spPr>
          <a:xfrm>
            <a:off x="2941938" y="1591500"/>
            <a:ext cx="3260100" cy="1217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240" name="Google Shape;240;p38"/>
          <p:cNvSpPr/>
          <p:nvPr/>
        </p:nvSpPr>
        <p:spPr>
          <a:xfrm flipH="1">
            <a:off x="-713550" y="1852825"/>
            <a:ext cx="3138600" cy="5272200"/>
          </a:xfrm>
          <a:prstGeom prst="round2SameRect">
            <a:avLst>
              <a:gd fmla="val 50000" name="adj1"/>
              <a:gd fmla="val 0" name="adj2"/>
            </a:avLst>
          </a:prstGeom>
          <a:solidFill>
            <a:schemeClr val="accen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8"/>
          <p:cNvSpPr/>
          <p:nvPr/>
        </p:nvSpPr>
        <p:spPr>
          <a:xfrm flipH="1">
            <a:off x="-980300" y="1750525"/>
            <a:ext cx="3138600" cy="5272200"/>
          </a:xfrm>
          <a:prstGeom prst="round2SameRect">
            <a:avLst>
              <a:gd fmla="val 50000" name="adj1"/>
              <a:gd fmla="val 0" name="adj2"/>
            </a:avLst>
          </a:prstGeom>
          <a:noFill/>
          <a:ln cap="flat" cmpd="sng" w="19050">
            <a:solidFill>
              <a:srgbClr val="4C11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2" name="Google Shape;242;p38"/>
          <p:cNvPicPr preferRelativeResize="0"/>
          <p:nvPr/>
        </p:nvPicPr>
        <p:blipFill>
          <a:blip r:embed="rId2">
            <a:alphaModFix amt="29000"/>
          </a:blip>
          <a:stretch>
            <a:fillRect/>
          </a:stretch>
        </p:blipFill>
        <p:spPr>
          <a:xfrm>
            <a:off x="-1098050" y="2856147"/>
            <a:ext cx="2490599" cy="1899154"/>
          </a:xfrm>
          <a:prstGeom prst="rect">
            <a:avLst/>
          </a:prstGeom>
          <a:noFill/>
          <a:ln>
            <a:noFill/>
          </a:ln>
        </p:spPr>
      </p:pic>
      <p:sp>
        <p:nvSpPr>
          <p:cNvPr id="243" name="Google Shape;243;p38"/>
          <p:cNvSpPr txBox="1"/>
          <p:nvPr/>
        </p:nvSpPr>
        <p:spPr>
          <a:xfrm>
            <a:off x="2877288" y="3609600"/>
            <a:ext cx="3389400" cy="8196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Clr>
                <a:schemeClr val="dk1"/>
              </a:buClr>
              <a:buSzPts val="1100"/>
              <a:buFont typeface="Arial"/>
              <a:buNone/>
            </a:pPr>
            <a:r>
              <a:rPr lang="it" sz="1100">
                <a:solidFill>
                  <a:schemeClr val="accent1"/>
                </a:solidFill>
                <a:latin typeface="Actor"/>
                <a:ea typeface="Actor"/>
                <a:cs typeface="Actor"/>
                <a:sym typeface="Actor"/>
              </a:rPr>
              <a:t>CREDITS: This presentation template was created by </a:t>
            </a:r>
            <a:r>
              <a:rPr b="1" lang="it" sz="1100">
                <a:solidFill>
                  <a:schemeClr val="accent1"/>
                </a:solidFill>
                <a:uFill>
                  <a:noFill/>
                </a:uFill>
                <a:latin typeface="Actor"/>
                <a:ea typeface="Actor"/>
                <a:cs typeface="Actor"/>
                <a:sym typeface="Actor"/>
                <a:hlinkClick r:id="rId3">
                  <a:extLst>
                    <a:ext uri="{A12FA001-AC4F-418D-AE19-62706E023703}">
                      <ahyp:hlinkClr val="tx"/>
                    </a:ext>
                  </a:extLst>
                </a:hlinkClick>
              </a:rPr>
              <a:t>Slidesgo</a:t>
            </a:r>
            <a:r>
              <a:rPr lang="it" sz="1100">
                <a:solidFill>
                  <a:schemeClr val="accent1"/>
                </a:solidFill>
                <a:latin typeface="Actor"/>
                <a:ea typeface="Actor"/>
                <a:cs typeface="Actor"/>
                <a:sym typeface="Actor"/>
              </a:rPr>
              <a:t>, including icons by </a:t>
            </a:r>
            <a:r>
              <a:rPr b="1" lang="it" sz="1100">
                <a:solidFill>
                  <a:schemeClr val="accent1"/>
                </a:solidFill>
                <a:uFill>
                  <a:noFill/>
                </a:uFill>
                <a:latin typeface="Actor"/>
                <a:ea typeface="Actor"/>
                <a:cs typeface="Actor"/>
                <a:sym typeface="Actor"/>
                <a:hlinkClick r:id="rId4">
                  <a:extLst>
                    <a:ext uri="{A12FA001-AC4F-418D-AE19-62706E023703}">
                      <ahyp:hlinkClr val="tx"/>
                    </a:ext>
                  </a:extLst>
                </a:hlinkClick>
              </a:rPr>
              <a:t>Flaticon</a:t>
            </a:r>
            <a:r>
              <a:rPr b="1" lang="it" sz="1100">
                <a:solidFill>
                  <a:schemeClr val="accent1"/>
                </a:solidFill>
                <a:latin typeface="Actor"/>
                <a:ea typeface="Actor"/>
                <a:cs typeface="Actor"/>
                <a:sym typeface="Actor"/>
              </a:rPr>
              <a:t> </a:t>
            </a:r>
            <a:r>
              <a:rPr lang="it" sz="1100">
                <a:solidFill>
                  <a:schemeClr val="accent1"/>
                </a:solidFill>
                <a:latin typeface="Actor"/>
                <a:ea typeface="Actor"/>
                <a:cs typeface="Actor"/>
                <a:sym typeface="Actor"/>
              </a:rPr>
              <a:t>and infographics &amp; images by </a:t>
            </a:r>
            <a:r>
              <a:rPr b="1" lang="it" sz="1100">
                <a:solidFill>
                  <a:schemeClr val="accent1"/>
                </a:solidFill>
                <a:uFill>
                  <a:noFill/>
                </a:uFill>
                <a:latin typeface="Actor"/>
                <a:ea typeface="Actor"/>
                <a:cs typeface="Actor"/>
                <a:sym typeface="Actor"/>
                <a:hlinkClick r:id="rId5">
                  <a:extLst>
                    <a:ext uri="{A12FA001-AC4F-418D-AE19-62706E023703}">
                      <ahyp:hlinkClr val="tx"/>
                    </a:ext>
                  </a:extLst>
                </a:hlinkClick>
              </a:rPr>
              <a:t>Freepik</a:t>
            </a:r>
            <a:endParaRPr sz="1300">
              <a:solidFill>
                <a:schemeClr val="accent1"/>
              </a:solidFill>
              <a:latin typeface="Actor"/>
              <a:ea typeface="Actor"/>
              <a:cs typeface="Actor"/>
              <a:sym typeface="Actor"/>
            </a:endParaRPr>
          </a:p>
          <a:p>
            <a:pPr indent="0" lvl="0" marL="0" rtl="0" algn="l">
              <a:spcBef>
                <a:spcPts val="300"/>
              </a:spcBef>
              <a:spcAft>
                <a:spcPts val="0"/>
              </a:spcAft>
              <a:buNone/>
            </a:pPr>
            <a:r>
              <a:t/>
            </a:r>
            <a:endParaRPr b="1" sz="1300">
              <a:solidFill>
                <a:schemeClr val="accent1"/>
              </a:solidFill>
              <a:latin typeface="Actor"/>
              <a:ea typeface="Actor"/>
              <a:cs typeface="Actor"/>
              <a:sym typeface="Actor"/>
            </a:endParaRPr>
          </a:p>
        </p:txBody>
      </p:sp>
      <p:pic>
        <p:nvPicPr>
          <p:cNvPr id="244" name="Google Shape;244;p38"/>
          <p:cNvPicPr preferRelativeResize="0"/>
          <p:nvPr/>
        </p:nvPicPr>
        <p:blipFill>
          <a:blip r:embed="rId6">
            <a:alphaModFix amt="29000"/>
          </a:blip>
          <a:stretch>
            <a:fillRect/>
          </a:stretch>
        </p:blipFill>
        <p:spPr>
          <a:xfrm>
            <a:off x="8179225" y="917225"/>
            <a:ext cx="503111" cy="471074"/>
          </a:xfrm>
          <a:prstGeom prst="rect">
            <a:avLst/>
          </a:prstGeom>
          <a:noFill/>
          <a:ln>
            <a:noFill/>
          </a:ln>
        </p:spPr>
      </p:pic>
      <p:pic>
        <p:nvPicPr>
          <p:cNvPr id="245" name="Google Shape;245;p38"/>
          <p:cNvPicPr preferRelativeResize="0"/>
          <p:nvPr/>
        </p:nvPicPr>
        <p:blipFill>
          <a:blip r:embed="rId6">
            <a:alphaModFix amt="30000"/>
          </a:blip>
          <a:stretch>
            <a:fillRect/>
          </a:stretch>
        </p:blipFill>
        <p:spPr>
          <a:xfrm>
            <a:off x="8528571" y="1540774"/>
            <a:ext cx="224009" cy="20975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1_1_2">
    <p:spTree>
      <p:nvGrpSpPr>
        <p:cNvPr id="246" name="Shape 246"/>
        <p:cNvGrpSpPr/>
        <p:nvPr/>
      </p:nvGrpSpPr>
      <p:grpSpPr>
        <a:xfrm>
          <a:off x="0" y="0"/>
          <a:ext cx="0" cy="0"/>
          <a:chOff x="0" y="0"/>
          <a:chExt cx="0" cy="0"/>
        </a:xfrm>
      </p:grpSpPr>
      <p:pic>
        <p:nvPicPr>
          <p:cNvPr id="247" name="Google Shape;247;p39"/>
          <p:cNvPicPr preferRelativeResize="0"/>
          <p:nvPr/>
        </p:nvPicPr>
        <p:blipFill>
          <a:blip r:embed="rId2">
            <a:alphaModFix amt="29000"/>
          </a:blip>
          <a:stretch>
            <a:fillRect/>
          </a:stretch>
        </p:blipFill>
        <p:spPr>
          <a:xfrm flipH="1">
            <a:off x="7340784" y="170022"/>
            <a:ext cx="2490599" cy="1899154"/>
          </a:xfrm>
          <a:prstGeom prst="rect">
            <a:avLst/>
          </a:prstGeom>
          <a:noFill/>
          <a:ln>
            <a:noFill/>
          </a:ln>
        </p:spPr>
      </p:pic>
      <p:pic>
        <p:nvPicPr>
          <p:cNvPr id="248" name="Google Shape;248;p39"/>
          <p:cNvPicPr preferRelativeResize="0"/>
          <p:nvPr/>
        </p:nvPicPr>
        <p:blipFill>
          <a:blip r:embed="rId3">
            <a:alphaModFix/>
          </a:blip>
          <a:stretch>
            <a:fillRect/>
          </a:stretch>
        </p:blipFill>
        <p:spPr>
          <a:xfrm>
            <a:off x="1500" y="3269215"/>
            <a:ext cx="1390005" cy="1372658"/>
          </a:xfrm>
          <a:prstGeom prst="rect">
            <a:avLst/>
          </a:prstGeom>
          <a:noFill/>
          <a:ln>
            <a:noFill/>
          </a:ln>
        </p:spPr>
      </p:pic>
      <p:pic>
        <p:nvPicPr>
          <p:cNvPr id="249" name="Google Shape;249;p39"/>
          <p:cNvPicPr preferRelativeResize="0"/>
          <p:nvPr/>
        </p:nvPicPr>
        <p:blipFill>
          <a:blip r:embed="rId4">
            <a:alphaModFix/>
          </a:blip>
          <a:stretch>
            <a:fillRect/>
          </a:stretch>
        </p:blipFill>
        <p:spPr>
          <a:xfrm rot="1351759">
            <a:off x="736294" y="3774177"/>
            <a:ext cx="1182679" cy="1230123"/>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
    <p:spTree>
      <p:nvGrpSpPr>
        <p:cNvPr id="250" name="Shape 250"/>
        <p:cNvGrpSpPr/>
        <p:nvPr/>
      </p:nvGrpSpPr>
      <p:grpSpPr>
        <a:xfrm>
          <a:off x="0" y="0"/>
          <a:ext cx="0" cy="0"/>
          <a:chOff x="0" y="0"/>
          <a:chExt cx="0" cy="0"/>
        </a:xfrm>
      </p:grpSpPr>
      <p:pic>
        <p:nvPicPr>
          <p:cNvPr id="251" name="Google Shape;251;p40"/>
          <p:cNvPicPr preferRelativeResize="0"/>
          <p:nvPr/>
        </p:nvPicPr>
        <p:blipFill>
          <a:blip r:embed="rId2">
            <a:alphaModFix amt="29000"/>
          </a:blip>
          <a:stretch>
            <a:fillRect/>
          </a:stretch>
        </p:blipFill>
        <p:spPr>
          <a:xfrm flipH="1">
            <a:off x="6888325" y="3530197"/>
            <a:ext cx="2490599" cy="1899154"/>
          </a:xfrm>
          <a:prstGeom prst="rect">
            <a:avLst/>
          </a:prstGeom>
          <a:noFill/>
          <a:ln>
            <a:noFill/>
          </a:ln>
        </p:spPr>
      </p:pic>
      <p:pic>
        <p:nvPicPr>
          <p:cNvPr id="252" name="Google Shape;252;p40"/>
          <p:cNvPicPr preferRelativeResize="0"/>
          <p:nvPr/>
        </p:nvPicPr>
        <p:blipFill>
          <a:blip r:embed="rId3">
            <a:alphaModFix/>
          </a:blip>
          <a:stretch>
            <a:fillRect/>
          </a:stretch>
        </p:blipFill>
        <p:spPr>
          <a:xfrm rot="-1251735">
            <a:off x="7788159" y="3805945"/>
            <a:ext cx="1468835" cy="1450511"/>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sp>
        <p:nvSpPr>
          <p:cNvPr id="29" name="Google Shape;29;p5"/>
          <p:cNvSpPr txBox="1"/>
          <p:nvPr>
            <p:ph idx="1" type="subTitle"/>
          </p:nvPr>
        </p:nvSpPr>
        <p:spPr>
          <a:xfrm>
            <a:off x="1803475" y="2418325"/>
            <a:ext cx="2525700" cy="384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1pPr>
            <a:lvl2pPr lvl="1"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2pPr>
            <a:lvl3pPr lvl="2"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3pPr>
            <a:lvl4pPr lvl="3"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4pPr>
            <a:lvl5pPr lvl="4"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5pPr>
            <a:lvl6pPr lvl="5"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6pPr>
            <a:lvl7pPr lvl="6"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7pPr>
            <a:lvl8pPr lvl="7"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8pPr>
            <a:lvl9pPr lvl="8"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9pPr>
          </a:lstStyle>
          <a:p/>
        </p:txBody>
      </p:sp>
      <p:sp>
        <p:nvSpPr>
          <p:cNvPr id="30" name="Google Shape;30;p5"/>
          <p:cNvSpPr txBox="1"/>
          <p:nvPr>
            <p:ph idx="2" type="subTitle"/>
          </p:nvPr>
        </p:nvSpPr>
        <p:spPr>
          <a:xfrm>
            <a:off x="4815475" y="2418325"/>
            <a:ext cx="2525700" cy="384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1pPr>
            <a:lvl2pPr lvl="1"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2pPr>
            <a:lvl3pPr lvl="2"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3pPr>
            <a:lvl4pPr lvl="3"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4pPr>
            <a:lvl5pPr lvl="4"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5pPr>
            <a:lvl6pPr lvl="5"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6pPr>
            <a:lvl7pPr lvl="6"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7pPr>
            <a:lvl8pPr lvl="7"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8pPr>
            <a:lvl9pPr lvl="8" rtl="0" algn="ctr">
              <a:lnSpc>
                <a:spcPct val="100000"/>
              </a:lnSpc>
              <a:spcBef>
                <a:spcPts val="0"/>
              </a:spcBef>
              <a:spcAft>
                <a:spcPts val="0"/>
              </a:spcAft>
              <a:buClr>
                <a:schemeClr val="dk1"/>
              </a:buClr>
              <a:buSzPts val="2000"/>
              <a:buFont typeface="Gilda Display"/>
              <a:buNone/>
              <a:defRPr b="1" sz="2000">
                <a:solidFill>
                  <a:schemeClr val="dk1"/>
                </a:solidFill>
                <a:latin typeface="Gilda Display"/>
                <a:ea typeface="Gilda Display"/>
                <a:cs typeface="Gilda Display"/>
                <a:sym typeface="Gilda Display"/>
              </a:defRPr>
            </a:lvl9pPr>
          </a:lstStyle>
          <a:p/>
        </p:txBody>
      </p:sp>
      <p:sp>
        <p:nvSpPr>
          <p:cNvPr id="31" name="Google Shape;31;p5"/>
          <p:cNvSpPr txBox="1"/>
          <p:nvPr>
            <p:ph idx="3" type="subTitle"/>
          </p:nvPr>
        </p:nvSpPr>
        <p:spPr>
          <a:xfrm>
            <a:off x="4815475" y="3031680"/>
            <a:ext cx="2525700" cy="982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3"/>
              </a:buClr>
              <a:buSzPts val="1400"/>
              <a:buNone/>
              <a:defRPr sz="1400"/>
            </a:lvl1pPr>
            <a:lvl2pPr lvl="1" rtl="0" algn="ctr">
              <a:lnSpc>
                <a:spcPct val="100000"/>
              </a:lnSpc>
              <a:spcBef>
                <a:spcPts val="0"/>
              </a:spcBef>
              <a:spcAft>
                <a:spcPts val="0"/>
              </a:spcAft>
              <a:buClr>
                <a:schemeClr val="accent3"/>
              </a:buClr>
              <a:buSzPts val="1400"/>
              <a:buNone/>
              <a:defRPr>
                <a:solidFill>
                  <a:schemeClr val="accent3"/>
                </a:solidFill>
              </a:defRPr>
            </a:lvl2pPr>
            <a:lvl3pPr lvl="2" rtl="0" algn="ctr">
              <a:lnSpc>
                <a:spcPct val="100000"/>
              </a:lnSpc>
              <a:spcBef>
                <a:spcPts val="0"/>
              </a:spcBef>
              <a:spcAft>
                <a:spcPts val="0"/>
              </a:spcAft>
              <a:buClr>
                <a:schemeClr val="accent3"/>
              </a:buClr>
              <a:buSzPts val="1400"/>
              <a:buNone/>
              <a:defRPr>
                <a:solidFill>
                  <a:schemeClr val="accent3"/>
                </a:solidFill>
              </a:defRPr>
            </a:lvl3pPr>
            <a:lvl4pPr lvl="3" rtl="0" algn="ctr">
              <a:lnSpc>
                <a:spcPct val="100000"/>
              </a:lnSpc>
              <a:spcBef>
                <a:spcPts val="0"/>
              </a:spcBef>
              <a:spcAft>
                <a:spcPts val="0"/>
              </a:spcAft>
              <a:buClr>
                <a:schemeClr val="accent3"/>
              </a:buClr>
              <a:buSzPts val="1400"/>
              <a:buNone/>
              <a:defRPr>
                <a:solidFill>
                  <a:schemeClr val="accent3"/>
                </a:solidFill>
              </a:defRPr>
            </a:lvl4pPr>
            <a:lvl5pPr lvl="4" rtl="0" algn="ctr">
              <a:lnSpc>
                <a:spcPct val="100000"/>
              </a:lnSpc>
              <a:spcBef>
                <a:spcPts val="0"/>
              </a:spcBef>
              <a:spcAft>
                <a:spcPts val="0"/>
              </a:spcAft>
              <a:buClr>
                <a:schemeClr val="accent3"/>
              </a:buClr>
              <a:buSzPts val="1400"/>
              <a:buNone/>
              <a:defRPr>
                <a:solidFill>
                  <a:schemeClr val="accent3"/>
                </a:solidFill>
              </a:defRPr>
            </a:lvl5pPr>
            <a:lvl6pPr lvl="5" rtl="0" algn="ctr">
              <a:lnSpc>
                <a:spcPct val="100000"/>
              </a:lnSpc>
              <a:spcBef>
                <a:spcPts val="0"/>
              </a:spcBef>
              <a:spcAft>
                <a:spcPts val="0"/>
              </a:spcAft>
              <a:buClr>
                <a:schemeClr val="accent3"/>
              </a:buClr>
              <a:buSzPts val="1400"/>
              <a:buNone/>
              <a:defRPr>
                <a:solidFill>
                  <a:schemeClr val="accent3"/>
                </a:solidFill>
              </a:defRPr>
            </a:lvl6pPr>
            <a:lvl7pPr lvl="6" rtl="0" algn="ctr">
              <a:lnSpc>
                <a:spcPct val="100000"/>
              </a:lnSpc>
              <a:spcBef>
                <a:spcPts val="0"/>
              </a:spcBef>
              <a:spcAft>
                <a:spcPts val="0"/>
              </a:spcAft>
              <a:buClr>
                <a:schemeClr val="accent3"/>
              </a:buClr>
              <a:buSzPts val="1400"/>
              <a:buNone/>
              <a:defRPr>
                <a:solidFill>
                  <a:schemeClr val="accent3"/>
                </a:solidFill>
              </a:defRPr>
            </a:lvl7pPr>
            <a:lvl8pPr lvl="7" rtl="0" algn="ctr">
              <a:lnSpc>
                <a:spcPct val="100000"/>
              </a:lnSpc>
              <a:spcBef>
                <a:spcPts val="0"/>
              </a:spcBef>
              <a:spcAft>
                <a:spcPts val="0"/>
              </a:spcAft>
              <a:buClr>
                <a:schemeClr val="accent3"/>
              </a:buClr>
              <a:buSzPts val="1400"/>
              <a:buNone/>
              <a:defRPr>
                <a:solidFill>
                  <a:schemeClr val="accent3"/>
                </a:solidFill>
              </a:defRPr>
            </a:lvl8pPr>
            <a:lvl9pPr lvl="8" rtl="0" algn="ctr">
              <a:lnSpc>
                <a:spcPct val="100000"/>
              </a:lnSpc>
              <a:spcBef>
                <a:spcPts val="0"/>
              </a:spcBef>
              <a:spcAft>
                <a:spcPts val="0"/>
              </a:spcAft>
              <a:buClr>
                <a:schemeClr val="accent3"/>
              </a:buClr>
              <a:buSzPts val="1400"/>
              <a:buNone/>
              <a:defRPr>
                <a:solidFill>
                  <a:schemeClr val="accent3"/>
                </a:solidFill>
              </a:defRPr>
            </a:lvl9pPr>
          </a:lstStyle>
          <a:p/>
        </p:txBody>
      </p:sp>
      <p:sp>
        <p:nvSpPr>
          <p:cNvPr id="32" name="Google Shape;32;p5"/>
          <p:cNvSpPr txBox="1"/>
          <p:nvPr>
            <p:ph idx="4" type="subTitle"/>
          </p:nvPr>
        </p:nvSpPr>
        <p:spPr>
          <a:xfrm>
            <a:off x="1803475" y="3031669"/>
            <a:ext cx="2525700" cy="982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3"/>
              </a:buClr>
              <a:buSzPts val="1400"/>
              <a:buNone/>
              <a:defRPr sz="1400"/>
            </a:lvl1pPr>
            <a:lvl2pPr lvl="1" rtl="0" algn="ctr">
              <a:lnSpc>
                <a:spcPct val="100000"/>
              </a:lnSpc>
              <a:spcBef>
                <a:spcPts val="0"/>
              </a:spcBef>
              <a:spcAft>
                <a:spcPts val="0"/>
              </a:spcAft>
              <a:buClr>
                <a:schemeClr val="accent3"/>
              </a:buClr>
              <a:buSzPts val="1400"/>
              <a:buNone/>
              <a:defRPr>
                <a:solidFill>
                  <a:schemeClr val="accent3"/>
                </a:solidFill>
              </a:defRPr>
            </a:lvl2pPr>
            <a:lvl3pPr lvl="2" rtl="0" algn="ctr">
              <a:lnSpc>
                <a:spcPct val="100000"/>
              </a:lnSpc>
              <a:spcBef>
                <a:spcPts val="0"/>
              </a:spcBef>
              <a:spcAft>
                <a:spcPts val="0"/>
              </a:spcAft>
              <a:buClr>
                <a:schemeClr val="accent3"/>
              </a:buClr>
              <a:buSzPts val="1400"/>
              <a:buNone/>
              <a:defRPr>
                <a:solidFill>
                  <a:schemeClr val="accent3"/>
                </a:solidFill>
              </a:defRPr>
            </a:lvl3pPr>
            <a:lvl4pPr lvl="3" rtl="0" algn="ctr">
              <a:lnSpc>
                <a:spcPct val="100000"/>
              </a:lnSpc>
              <a:spcBef>
                <a:spcPts val="0"/>
              </a:spcBef>
              <a:spcAft>
                <a:spcPts val="0"/>
              </a:spcAft>
              <a:buClr>
                <a:schemeClr val="accent3"/>
              </a:buClr>
              <a:buSzPts val="1400"/>
              <a:buNone/>
              <a:defRPr>
                <a:solidFill>
                  <a:schemeClr val="accent3"/>
                </a:solidFill>
              </a:defRPr>
            </a:lvl4pPr>
            <a:lvl5pPr lvl="4" rtl="0" algn="ctr">
              <a:lnSpc>
                <a:spcPct val="100000"/>
              </a:lnSpc>
              <a:spcBef>
                <a:spcPts val="0"/>
              </a:spcBef>
              <a:spcAft>
                <a:spcPts val="0"/>
              </a:spcAft>
              <a:buClr>
                <a:schemeClr val="accent3"/>
              </a:buClr>
              <a:buSzPts val="1400"/>
              <a:buNone/>
              <a:defRPr>
                <a:solidFill>
                  <a:schemeClr val="accent3"/>
                </a:solidFill>
              </a:defRPr>
            </a:lvl5pPr>
            <a:lvl6pPr lvl="5" rtl="0" algn="ctr">
              <a:lnSpc>
                <a:spcPct val="100000"/>
              </a:lnSpc>
              <a:spcBef>
                <a:spcPts val="0"/>
              </a:spcBef>
              <a:spcAft>
                <a:spcPts val="0"/>
              </a:spcAft>
              <a:buClr>
                <a:schemeClr val="accent3"/>
              </a:buClr>
              <a:buSzPts val="1400"/>
              <a:buNone/>
              <a:defRPr>
                <a:solidFill>
                  <a:schemeClr val="accent3"/>
                </a:solidFill>
              </a:defRPr>
            </a:lvl6pPr>
            <a:lvl7pPr lvl="6" rtl="0" algn="ctr">
              <a:lnSpc>
                <a:spcPct val="100000"/>
              </a:lnSpc>
              <a:spcBef>
                <a:spcPts val="0"/>
              </a:spcBef>
              <a:spcAft>
                <a:spcPts val="0"/>
              </a:spcAft>
              <a:buClr>
                <a:schemeClr val="accent3"/>
              </a:buClr>
              <a:buSzPts val="1400"/>
              <a:buNone/>
              <a:defRPr>
                <a:solidFill>
                  <a:schemeClr val="accent3"/>
                </a:solidFill>
              </a:defRPr>
            </a:lvl7pPr>
            <a:lvl8pPr lvl="7" rtl="0" algn="ctr">
              <a:lnSpc>
                <a:spcPct val="100000"/>
              </a:lnSpc>
              <a:spcBef>
                <a:spcPts val="0"/>
              </a:spcBef>
              <a:spcAft>
                <a:spcPts val="0"/>
              </a:spcAft>
              <a:buClr>
                <a:schemeClr val="accent3"/>
              </a:buClr>
              <a:buSzPts val="1400"/>
              <a:buNone/>
              <a:defRPr>
                <a:solidFill>
                  <a:schemeClr val="accent3"/>
                </a:solidFill>
              </a:defRPr>
            </a:lvl8pPr>
            <a:lvl9pPr lvl="8" rtl="0" algn="ctr">
              <a:lnSpc>
                <a:spcPct val="100000"/>
              </a:lnSpc>
              <a:spcBef>
                <a:spcPts val="0"/>
              </a:spcBef>
              <a:spcAft>
                <a:spcPts val="0"/>
              </a:spcAft>
              <a:buClr>
                <a:schemeClr val="accent3"/>
              </a:buClr>
              <a:buSzPts val="1400"/>
              <a:buNone/>
              <a:defRPr>
                <a:solidFill>
                  <a:schemeClr val="accent3"/>
                </a:solidFill>
              </a:defRPr>
            </a:lvl9pPr>
          </a:lstStyle>
          <a:p/>
        </p:txBody>
      </p:sp>
      <p:sp>
        <p:nvSpPr>
          <p:cNvPr id="33" name="Google Shape;33;p5"/>
          <p:cNvSpPr txBox="1"/>
          <p:nvPr>
            <p:ph type="title"/>
          </p:nvPr>
        </p:nvSpPr>
        <p:spPr>
          <a:xfrm>
            <a:off x="722375" y="539500"/>
            <a:ext cx="7708500" cy="669900"/>
          </a:xfrm>
          <a:prstGeom prst="rect">
            <a:avLst/>
          </a:prstGeom>
          <a:solidFill>
            <a:schemeClr val="dk2"/>
          </a:solidFill>
          <a:ln cap="flat" cmpd="sng" w="9525">
            <a:solidFill>
              <a:schemeClr val="accen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rtl="0" algn="ctr">
              <a:spcBef>
                <a:spcPts val="0"/>
              </a:spcBef>
              <a:spcAft>
                <a:spcPts val="0"/>
              </a:spcAft>
              <a:buClr>
                <a:schemeClr val="dk1"/>
              </a:buClr>
              <a:buSzPts val="3500"/>
              <a:buFont typeface="Gilda Display"/>
              <a:buNone/>
              <a:defRPr b="1" sz="3500">
                <a:solidFill>
                  <a:schemeClr val="accent1"/>
                </a:solidFill>
                <a:latin typeface="Gilda Display"/>
                <a:ea typeface="Gilda Display"/>
                <a:cs typeface="Gilda Display"/>
                <a:sym typeface="Gilda Display"/>
              </a:defRPr>
            </a:lvl1pPr>
            <a:lvl2pPr lvl="1"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2pPr>
            <a:lvl3pPr lvl="2"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3pPr>
            <a:lvl4pPr lvl="3"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4pPr>
            <a:lvl5pPr lvl="4"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5pPr>
            <a:lvl6pPr lvl="5"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6pPr>
            <a:lvl7pPr lvl="6"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7pPr>
            <a:lvl8pPr lvl="7"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8pPr>
            <a:lvl9pPr lvl="8"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9pPr>
          </a:lstStyle>
          <a:p/>
        </p:txBody>
      </p:sp>
      <p:pic>
        <p:nvPicPr>
          <p:cNvPr id="34" name="Google Shape;34;p5"/>
          <p:cNvPicPr preferRelativeResize="0"/>
          <p:nvPr/>
        </p:nvPicPr>
        <p:blipFill>
          <a:blip r:embed="rId2">
            <a:alphaModFix/>
          </a:blip>
          <a:stretch>
            <a:fillRect/>
          </a:stretch>
        </p:blipFill>
        <p:spPr>
          <a:xfrm>
            <a:off x="-47125" y="3574015"/>
            <a:ext cx="1390005" cy="1372658"/>
          </a:xfrm>
          <a:prstGeom prst="rect">
            <a:avLst/>
          </a:prstGeom>
          <a:noFill/>
          <a:ln>
            <a:noFill/>
          </a:ln>
        </p:spPr>
      </p:pic>
      <p:pic>
        <p:nvPicPr>
          <p:cNvPr id="35" name="Google Shape;35;p5"/>
          <p:cNvPicPr preferRelativeResize="0"/>
          <p:nvPr/>
        </p:nvPicPr>
        <p:blipFill>
          <a:blip r:embed="rId3">
            <a:alphaModFix/>
          </a:blip>
          <a:stretch>
            <a:fillRect/>
          </a:stretch>
        </p:blipFill>
        <p:spPr>
          <a:xfrm rot="1351759">
            <a:off x="687670" y="4078977"/>
            <a:ext cx="1182679" cy="1230123"/>
          </a:xfrm>
          <a:prstGeom prst="rect">
            <a:avLst/>
          </a:prstGeom>
          <a:noFill/>
          <a:ln>
            <a:noFill/>
          </a:ln>
        </p:spPr>
      </p:pic>
      <p:sp>
        <p:nvSpPr>
          <p:cNvPr id="36" name="Google Shape;36;p5"/>
          <p:cNvSpPr/>
          <p:nvPr/>
        </p:nvSpPr>
        <p:spPr>
          <a:xfrm flipH="1" rot="-5400000">
            <a:off x="7124198" y="4267177"/>
            <a:ext cx="1835700" cy="1835700"/>
          </a:xfrm>
          <a:prstGeom prst="pie">
            <a:avLst>
              <a:gd fmla="val 5381710" name="adj1"/>
              <a:gd fmla="val 16200000" name="adj2"/>
            </a:avLst>
          </a:prstGeom>
          <a:solidFill>
            <a:schemeClr val="dk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5"/>
          <p:cNvSpPr/>
          <p:nvPr/>
        </p:nvSpPr>
        <p:spPr>
          <a:xfrm flipH="1" rot="-5400000">
            <a:off x="6942833" y="4356199"/>
            <a:ext cx="1835700" cy="1835700"/>
          </a:xfrm>
          <a:prstGeom prst="pie">
            <a:avLst>
              <a:gd fmla="val 5381710" name="adj1"/>
              <a:gd fmla="val 16200000" name="adj2"/>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722375" y="539500"/>
            <a:ext cx="7708500" cy="669900"/>
          </a:xfrm>
          <a:prstGeom prst="rect">
            <a:avLst/>
          </a:prstGeom>
          <a:solidFill>
            <a:schemeClr val="dk2"/>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a:spcBef>
                <a:spcPts val="0"/>
              </a:spcBef>
              <a:spcAft>
                <a:spcPts val="0"/>
              </a:spcAft>
              <a:buSzPts val="3500"/>
              <a:buNone/>
              <a:defRPr>
                <a:solidFill>
                  <a:schemeClr val="accent1"/>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pic>
        <p:nvPicPr>
          <p:cNvPr id="40" name="Google Shape;40;p6"/>
          <p:cNvPicPr preferRelativeResize="0"/>
          <p:nvPr/>
        </p:nvPicPr>
        <p:blipFill>
          <a:blip r:embed="rId2">
            <a:alphaModFix amt="38000"/>
          </a:blip>
          <a:stretch>
            <a:fillRect/>
          </a:stretch>
        </p:blipFill>
        <p:spPr>
          <a:xfrm>
            <a:off x="7770300" y="823997"/>
            <a:ext cx="2490599" cy="189915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1" name="Shape 41"/>
        <p:cNvGrpSpPr/>
        <p:nvPr/>
      </p:nvGrpSpPr>
      <p:grpSpPr>
        <a:xfrm>
          <a:off x="0" y="0"/>
          <a:ext cx="0" cy="0"/>
          <a:chOff x="0" y="0"/>
          <a:chExt cx="0" cy="0"/>
        </a:xfrm>
      </p:grpSpPr>
      <p:sp>
        <p:nvSpPr>
          <p:cNvPr id="42" name="Google Shape;42;p7"/>
          <p:cNvSpPr txBox="1"/>
          <p:nvPr>
            <p:ph idx="1" type="body"/>
          </p:nvPr>
        </p:nvSpPr>
        <p:spPr>
          <a:xfrm>
            <a:off x="3672775" y="1996575"/>
            <a:ext cx="4758000" cy="17007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Clr>
                <a:schemeClr val="dk1"/>
              </a:buClr>
              <a:buSzPts val="1200"/>
              <a:buFont typeface="Amiri"/>
              <a:buChar char="●"/>
              <a:defRPr sz="1400"/>
            </a:lvl1pPr>
            <a:lvl2pPr indent="-304800" lvl="1" marL="914400">
              <a:spcBef>
                <a:spcPts val="0"/>
              </a:spcBef>
              <a:spcAft>
                <a:spcPts val="0"/>
              </a:spcAft>
              <a:buClr>
                <a:srgbClr val="5F3E27"/>
              </a:buClr>
              <a:buSzPts val="1200"/>
              <a:buFont typeface="Amiri"/>
              <a:buChar char="○"/>
              <a:defRPr sz="1200"/>
            </a:lvl2pPr>
            <a:lvl3pPr indent="-304800" lvl="2" marL="1371600">
              <a:spcBef>
                <a:spcPts val="0"/>
              </a:spcBef>
              <a:spcAft>
                <a:spcPts val="0"/>
              </a:spcAft>
              <a:buClr>
                <a:srgbClr val="5F3E27"/>
              </a:buClr>
              <a:buSzPts val="1200"/>
              <a:buFont typeface="Amiri"/>
              <a:buChar char="■"/>
              <a:defRPr sz="1200"/>
            </a:lvl3pPr>
            <a:lvl4pPr indent="-304800" lvl="3" marL="1828800">
              <a:spcBef>
                <a:spcPts val="0"/>
              </a:spcBef>
              <a:spcAft>
                <a:spcPts val="0"/>
              </a:spcAft>
              <a:buClr>
                <a:srgbClr val="5F3E27"/>
              </a:buClr>
              <a:buSzPts val="1200"/>
              <a:buFont typeface="Amiri"/>
              <a:buChar char="●"/>
              <a:defRPr sz="1200"/>
            </a:lvl4pPr>
            <a:lvl5pPr indent="-304800" lvl="4" marL="2286000">
              <a:spcBef>
                <a:spcPts val="0"/>
              </a:spcBef>
              <a:spcAft>
                <a:spcPts val="0"/>
              </a:spcAft>
              <a:buClr>
                <a:srgbClr val="5F3E27"/>
              </a:buClr>
              <a:buSzPts val="1200"/>
              <a:buFont typeface="Amiri"/>
              <a:buChar char="○"/>
              <a:defRPr sz="1200"/>
            </a:lvl5pPr>
            <a:lvl6pPr indent="-304800" lvl="5" marL="2743200">
              <a:spcBef>
                <a:spcPts val="0"/>
              </a:spcBef>
              <a:spcAft>
                <a:spcPts val="0"/>
              </a:spcAft>
              <a:buClr>
                <a:srgbClr val="5F3E27"/>
              </a:buClr>
              <a:buSzPts val="1200"/>
              <a:buFont typeface="Amiri"/>
              <a:buChar char="■"/>
              <a:defRPr sz="1200"/>
            </a:lvl6pPr>
            <a:lvl7pPr indent="-304800" lvl="6" marL="3200400">
              <a:spcBef>
                <a:spcPts val="0"/>
              </a:spcBef>
              <a:spcAft>
                <a:spcPts val="0"/>
              </a:spcAft>
              <a:buClr>
                <a:srgbClr val="5F3E27"/>
              </a:buClr>
              <a:buSzPts val="1200"/>
              <a:buFont typeface="Amiri"/>
              <a:buChar char="●"/>
              <a:defRPr sz="1200"/>
            </a:lvl7pPr>
            <a:lvl8pPr indent="-304800" lvl="7" marL="3657600">
              <a:spcBef>
                <a:spcPts val="0"/>
              </a:spcBef>
              <a:spcAft>
                <a:spcPts val="0"/>
              </a:spcAft>
              <a:buClr>
                <a:srgbClr val="5F3E27"/>
              </a:buClr>
              <a:buSzPts val="1200"/>
              <a:buFont typeface="Amiri"/>
              <a:buChar char="○"/>
              <a:defRPr sz="1200"/>
            </a:lvl8pPr>
            <a:lvl9pPr indent="-304800" lvl="8" marL="4114800">
              <a:spcBef>
                <a:spcPts val="0"/>
              </a:spcBef>
              <a:spcAft>
                <a:spcPts val="0"/>
              </a:spcAft>
              <a:buClr>
                <a:srgbClr val="5F3E27"/>
              </a:buClr>
              <a:buSzPts val="1200"/>
              <a:buFont typeface="Amiri"/>
              <a:buChar char="■"/>
              <a:defRPr sz="1200"/>
            </a:lvl9pPr>
          </a:lstStyle>
          <a:p/>
        </p:txBody>
      </p:sp>
      <p:sp>
        <p:nvSpPr>
          <p:cNvPr id="43" name="Google Shape;43;p7"/>
          <p:cNvSpPr txBox="1"/>
          <p:nvPr>
            <p:ph type="title"/>
          </p:nvPr>
        </p:nvSpPr>
        <p:spPr>
          <a:xfrm>
            <a:off x="722375" y="539500"/>
            <a:ext cx="7708500" cy="669900"/>
          </a:xfrm>
          <a:prstGeom prst="rect">
            <a:avLst/>
          </a:prstGeom>
          <a:solidFill>
            <a:schemeClr val="dk2"/>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rtl="0">
              <a:spcBef>
                <a:spcPts val="0"/>
              </a:spcBef>
              <a:spcAft>
                <a:spcPts val="0"/>
              </a:spcAft>
              <a:buSzPts val="3500"/>
              <a:buNone/>
              <a:defRPr>
                <a:solidFill>
                  <a:schemeClr val="accen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44" name="Google Shape;44;p7"/>
          <p:cNvPicPr preferRelativeResize="0"/>
          <p:nvPr/>
        </p:nvPicPr>
        <p:blipFill>
          <a:blip r:embed="rId2">
            <a:alphaModFix amt="29000"/>
          </a:blip>
          <a:stretch>
            <a:fillRect/>
          </a:stretch>
        </p:blipFill>
        <p:spPr>
          <a:xfrm>
            <a:off x="8047819" y="4266788"/>
            <a:ext cx="611666" cy="5727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5" name="Shape 45"/>
        <p:cNvGrpSpPr/>
        <p:nvPr/>
      </p:nvGrpSpPr>
      <p:grpSpPr>
        <a:xfrm>
          <a:off x="0" y="0"/>
          <a:ext cx="0" cy="0"/>
          <a:chOff x="0" y="0"/>
          <a:chExt cx="0" cy="0"/>
        </a:xfrm>
      </p:grpSpPr>
      <p:sp>
        <p:nvSpPr>
          <p:cNvPr id="46" name="Google Shape;46;p8"/>
          <p:cNvSpPr txBox="1"/>
          <p:nvPr>
            <p:ph type="title"/>
          </p:nvPr>
        </p:nvSpPr>
        <p:spPr>
          <a:xfrm>
            <a:off x="950975" y="1281750"/>
            <a:ext cx="4840200" cy="2226600"/>
          </a:xfrm>
          <a:prstGeom prst="rect">
            <a:avLst/>
          </a:prstGeom>
          <a:ln>
            <a:noFill/>
          </a:ln>
        </p:spPr>
        <p:txBody>
          <a:bodyPr anchorCtr="0" anchor="ctr" bIns="91425" lIns="91425" spcFirstLastPara="1" rIns="91425" wrap="square" tIns="91425">
            <a:noAutofit/>
          </a:bodyPr>
          <a:lstStyle>
            <a:lvl1pPr lvl="0">
              <a:spcBef>
                <a:spcPts val="0"/>
              </a:spcBef>
              <a:spcAft>
                <a:spcPts val="0"/>
              </a:spcAft>
              <a:buSzPts val="4800"/>
              <a:buNone/>
              <a:defRPr sz="7000">
                <a:solidFill>
                  <a:schemeClr val="accen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7" name="Google Shape;47;p8"/>
          <p:cNvSpPr/>
          <p:nvPr/>
        </p:nvSpPr>
        <p:spPr>
          <a:xfrm>
            <a:off x="7000477" y="1230397"/>
            <a:ext cx="3948600" cy="3948900"/>
          </a:xfrm>
          <a:prstGeom prst="pie">
            <a:avLst>
              <a:gd fmla="val 5381710" name="adj1"/>
              <a:gd fmla="val 16200000" name="adj2"/>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8"/>
          <p:cNvSpPr/>
          <p:nvPr/>
        </p:nvSpPr>
        <p:spPr>
          <a:xfrm>
            <a:off x="7191982" y="870953"/>
            <a:ext cx="3948600" cy="3948900"/>
          </a:xfrm>
          <a:prstGeom prst="pie">
            <a:avLst>
              <a:gd fmla="val 5381710" name="adj1"/>
              <a:gd fmla="val 16200000"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 name="Google Shape;49;p8"/>
          <p:cNvPicPr preferRelativeResize="0"/>
          <p:nvPr/>
        </p:nvPicPr>
        <p:blipFill>
          <a:blip r:embed="rId2">
            <a:alphaModFix amt="28000"/>
          </a:blip>
          <a:stretch>
            <a:fillRect/>
          </a:stretch>
        </p:blipFill>
        <p:spPr>
          <a:xfrm>
            <a:off x="5562573" y="-1446125"/>
            <a:ext cx="3662424" cy="3344100"/>
          </a:xfrm>
          <a:prstGeom prst="rect">
            <a:avLst/>
          </a:prstGeom>
          <a:noFill/>
          <a:ln>
            <a:noFill/>
          </a:ln>
        </p:spPr>
      </p:pic>
      <p:pic>
        <p:nvPicPr>
          <p:cNvPr id="50" name="Google Shape;50;p8"/>
          <p:cNvPicPr preferRelativeResize="0"/>
          <p:nvPr/>
        </p:nvPicPr>
        <p:blipFill>
          <a:blip r:embed="rId3">
            <a:alphaModFix amt="30000"/>
          </a:blip>
          <a:stretch>
            <a:fillRect/>
          </a:stretch>
        </p:blipFill>
        <p:spPr>
          <a:xfrm flipH="1" rot="6207446">
            <a:off x="-555386" y="-195411"/>
            <a:ext cx="1798314" cy="1777673"/>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1" name="Shape 51"/>
        <p:cNvGrpSpPr/>
        <p:nvPr/>
      </p:nvGrpSpPr>
      <p:grpSpPr>
        <a:xfrm>
          <a:off x="0" y="0"/>
          <a:ext cx="0" cy="0"/>
          <a:chOff x="0" y="0"/>
          <a:chExt cx="0" cy="0"/>
        </a:xfrm>
      </p:grpSpPr>
      <p:sp>
        <p:nvSpPr>
          <p:cNvPr id="52" name="Google Shape;52;p9"/>
          <p:cNvSpPr txBox="1"/>
          <p:nvPr>
            <p:ph type="title"/>
          </p:nvPr>
        </p:nvSpPr>
        <p:spPr>
          <a:xfrm>
            <a:off x="1316850" y="1331050"/>
            <a:ext cx="4045200" cy="916200"/>
          </a:xfrm>
          <a:prstGeom prst="rect">
            <a:avLst/>
          </a:prstGeom>
          <a:ln>
            <a:noFill/>
          </a:ln>
        </p:spPr>
        <p:txBody>
          <a:bodyPr anchorCtr="0" anchor="b" bIns="91425" lIns="91425" spcFirstLastPara="1" rIns="91425" wrap="square" tIns="91425">
            <a:noAutofit/>
          </a:bodyPr>
          <a:lstStyle>
            <a:lvl1pPr lvl="0" algn="ctr">
              <a:spcBef>
                <a:spcPts val="0"/>
              </a:spcBef>
              <a:spcAft>
                <a:spcPts val="0"/>
              </a:spcAft>
              <a:buSzPts val="4200"/>
              <a:buNone/>
              <a:defRPr sz="4900">
                <a:solidFill>
                  <a:schemeClr val="accen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3" name="Google Shape;53;p9"/>
          <p:cNvSpPr txBox="1"/>
          <p:nvPr>
            <p:ph idx="1" type="subTitle"/>
          </p:nvPr>
        </p:nvSpPr>
        <p:spPr>
          <a:xfrm>
            <a:off x="1316850" y="2334725"/>
            <a:ext cx="4045200" cy="15435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pic>
        <p:nvPicPr>
          <p:cNvPr id="54" name="Google Shape;54;p9"/>
          <p:cNvPicPr preferRelativeResize="0"/>
          <p:nvPr/>
        </p:nvPicPr>
        <p:blipFill>
          <a:blip r:embed="rId2">
            <a:alphaModFix amt="25000"/>
          </a:blip>
          <a:stretch>
            <a:fillRect/>
          </a:stretch>
        </p:blipFill>
        <p:spPr>
          <a:xfrm rot="-2341495">
            <a:off x="527246" y="792579"/>
            <a:ext cx="826996" cy="774339"/>
          </a:xfrm>
          <a:prstGeom prst="rect">
            <a:avLst/>
          </a:prstGeom>
          <a:noFill/>
          <a:ln>
            <a:noFill/>
          </a:ln>
        </p:spPr>
      </p:pic>
      <p:pic>
        <p:nvPicPr>
          <p:cNvPr id="55" name="Google Shape;55;p9"/>
          <p:cNvPicPr preferRelativeResize="0"/>
          <p:nvPr/>
        </p:nvPicPr>
        <p:blipFill>
          <a:blip r:embed="rId2">
            <a:alphaModFix amt="25000"/>
          </a:blip>
          <a:stretch>
            <a:fillRect/>
          </a:stretch>
        </p:blipFill>
        <p:spPr>
          <a:xfrm>
            <a:off x="1025512" y="1880948"/>
            <a:ext cx="1257067" cy="1177003"/>
          </a:xfrm>
          <a:prstGeom prst="rect">
            <a:avLst/>
          </a:prstGeom>
          <a:noFill/>
          <a:ln>
            <a:noFill/>
          </a:ln>
        </p:spPr>
      </p:pic>
      <p:sp>
        <p:nvSpPr>
          <p:cNvPr id="56" name="Google Shape;56;p9"/>
          <p:cNvSpPr/>
          <p:nvPr/>
        </p:nvSpPr>
        <p:spPr>
          <a:xfrm>
            <a:off x="7435874" y="2009039"/>
            <a:ext cx="3170100" cy="3170100"/>
          </a:xfrm>
          <a:prstGeom prst="pie">
            <a:avLst>
              <a:gd fmla="val 5381710" name="adj1"/>
              <a:gd fmla="val 16200000" name="adj2"/>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9"/>
          <p:cNvSpPr/>
          <p:nvPr/>
        </p:nvSpPr>
        <p:spPr>
          <a:xfrm>
            <a:off x="7589616" y="1720474"/>
            <a:ext cx="3170100" cy="3170100"/>
          </a:xfrm>
          <a:prstGeom prst="pie">
            <a:avLst>
              <a:gd fmla="val 5381710" name="adj1"/>
              <a:gd fmla="val 16200000"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 name="Google Shape;58;p9"/>
          <p:cNvPicPr preferRelativeResize="0"/>
          <p:nvPr/>
        </p:nvPicPr>
        <p:blipFill>
          <a:blip r:embed="rId3">
            <a:alphaModFix/>
          </a:blip>
          <a:stretch>
            <a:fillRect/>
          </a:stretch>
        </p:blipFill>
        <p:spPr>
          <a:xfrm>
            <a:off x="7300800" y="2745550"/>
            <a:ext cx="1687723" cy="1755423"/>
          </a:xfrm>
          <a:prstGeom prst="rect">
            <a:avLst/>
          </a:prstGeom>
          <a:noFill/>
          <a:ln>
            <a:noFill/>
          </a:ln>
        </p:spPr>
      </p:pic>
      <p:pic>
        <p:nvPicPr>
          <p:cNvPr id="59" name="Google Shape;59;p9"/>
          <p:cNvPicPr preferRelativeResize="0"/>
          <p:nvPr/>
        </p:nvPicPr>
        <p:blipFill>
          <a:blip r:embed="rId4">
            <a:alphaModFix/>
          </a:blip>
          <a:stretch>
            <a:fillRect/>
          </a:stretch>
        </p:blipFill>
        <p:spPr>
          <a:xfrm>
            <a:off x="5995859" y="3156976"/>
            <a:ext cx="2354488" cy="164514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 name="Shape 60"/>
        <p:cNvGrpSpPr/>
        <p:nvPr/>
      </p:nvGrpSpPr>
      <p:grpSpPr>
        <a:xfrm>
          <a:off x="0" y="0"/>
          <a:ext cx="0" cy="0"/>
          <a:chOff x="0" y="0"/>
          <a:chExt cx="0" cy="0"/>
        </a:xfrm>
      </p:grpSpPr>
      <p:sp>
        <p:nvSpPr>
          <p:cNvPr id="61" name="Google Shape;61;p10"/>
          <p:cNvSpPr txBox="1"/>
          <p:nvPr>
            <p:ph idx="1" type="body"/>
          </p:nvPr>
        </p:nvSpPr>
        <p:spPr>
          <a:xfrm>
            <a:off x="5884925" y="539500"/>
            <a:ext cx="2545500" cy="2571000"/>
          </a:xfrm>
          <a:prstGeom prst="rect">
            <a:avLst/>
          </a:prstGeom>
          <a:solidFill>
            <a:schemeClr val="accent1"/>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indent="-228600" lvl="0" marL="457200" algn="r">
              <a:lnSpc>
                <a:spcPct val="100000"/>
              </a:lnSpc>
              <a:spcBef>
                <a:spcPts val="0"/>
              </a:spcBef>
              <a:spcAft>
                <a:spcPts val="0"/>
              </a:spcAft>
              <a:buSzPts val="1400"/>
              <a:buNone/>
              <a:defRPr b="1" sz="3500">
                <a:latin typeface="Gilda Display"/>
                <a:ea typeface="Gilda Display"/>
                <a:cs typeface="Gilda Display"/>
                <a:sym typeface="Gilda Display"/>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theme" Target="../theme/theme1.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2375" y="539500"/>
            <a:ext cx="7708500" cy="6699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3500"/>
              <a:buFont typeface="Gilda Display"/>
              <a:buNone/>
              <a:defRPr b="1" sz="3500">
                <a:solidFill>
                  <a:schemeClr val="dk1"/>
                </a:solidFill>
                <a:latin typeface="Gilda Display"/>
                <a:ea typeface="Gilda Display"/>
                <a:cs typeface="Gilda Display"/>
                <a:sym typeface="Gilda Display"/>
              </a:defRPr>
            </a:lvl1pPr>
            <a:lvl2pPr lvl="1">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722375" y="1246950"/>
            <a:ext cx="7708500" cy="3361500"/>
          </a:xfrm>
          <a:prstGeom prst="rect">
            <a:avLst/>
          </a:prstGeom>
          <a:noFill/>
          <a:ln>
            <a:noFill/>
          </a:ln>
        </p:spPr>
        <p:txBody>
          <a:bodyPr anchorCtr="0" anchor="ctr" bIns="91425" lIns="91425" spcFirstLastPara="1" rIns="91425" wrap="square" tIns="91425">
            <a:noAutofit/>
          </a:bodyPr>
          <a:lstStyle>
            <a:lvl1pPr indent="-317500" lvl="0" marL="457200">
              <a:lnSpc>
                <a:spcPct val="100000"/>
              </a:lnSpc>
              <a:spcBef>
                <a:spcPts val="0"/>
              </a:spcBef>
              <a:spcAft>
                <a:spcPts val="0"/>
              </a:spcAft>
              <a:buClr>
                <a:schemeClr val="dk2"/>
              </a:buClr>
              <a:buSzPts val="1400"/>
              <a:buFont typeface="Actor"/>
              <a:buChar char="●"/>
              <a:defRPr>
                <a:solidFill>
                  <a:schemeClr val="dk2"/>
                </a:solidFill>
                <a:latin typeface="Actor"/>
                <a:ea typeface="Actor"/>
                <a:cs typeface="Actor"/>
                <a:sym typeface="Actor"/>
              </a:defRPr>
            </a:lvl1pPr>
            <a:lvl2pPr indent="-317500" lvl="1" marL="914400">
              <a:lnSpc>
                <a:spcPct val="100000"/>
              </a:lnSpc>
              <a:spcBef>
                <a:spcPts val="0"/>
              </a:spcBef>
              <a:spcAft>
                <a:spcPts val="0"/>
              </a:spcAft>
              <a:buClr>
                <a:schemeClr val="dk2"/>
              </a:buClr>
              <a:buSzPts val="1400"/>
              <a:buFont typeface="Actor"/>
              <a:buChar char="○"/>
              <a:defRPr>
                <a:solidFill>
                  <a:schemeClr val="dk2"/>
                </a:solidFill>
                <a:latin typeface="Actor"/>
                <a:ea typeface="Actor"/>
                <a:cs typeface="Actor"/>
                <a:sym typeface="Actor"/>
              </a:defRPr>
            </a:lvl2pPr>
            <a:lvl3pPr indent="-317500" lvl="2" marL="1371600">
              <a:lnSpc>
                <a:spcPct val="100000"/>
              </a:lnSpc>
              <a:spcBef>
                <a:spcPts val="0"/>
              </a:spcBef>
              <a:spcAft>
                <a:spcPts val="0"/>
              </a:spcAft>
              <a:buClr>
                <a:schemeClr val="dk2"/>
              </a:buClr>
              <a:buSzPts val="1400"/>
              <a:buFont typeface="Actor"/>
              <a:buChar char="■"/>
              <a:defRPr>
                <a:solidFill>
                  <a:schemeClr val="dk2"/>
                </a:solidFill>
                <a:latin typeface="Actor"/>
                <a:ea typeface="Actor"/>
                <a:cs typeface="Actor"/>
                <a:sym typeface="Actor"/>
              </a:defRPr>
            </a:lvl3pPr>
            <a:lvl4pPr indent="-317500" lvl="3" marL="1828800">
              <a:lnSpc>
                <a:spcPct val="100000"/>
              </a:lnSpc>
              <a:spcBef>
                <a:spcPts val="0"/>
              </a:spcBef>
              <a:spcAft>
                <a:spcPts val="0"/>
              </a:spcAft>
              <a:buClr>
                <a:schemeClr val="dk2"/>
              </a:buClr>
              <a:buSzPts val="1400"/>
              <a:buFont typeface="Actor"/>
              <a:buChar char="●"/>
              <a:defRPr>
                <a:solidFill>
                  <a:schemeClr val="dk2"/>
                </a:solidFill>
                <a:latin typeface="Actor"/>
                <a:ea typeface="Actor"/>
                <a:cs typeface="Actor"/>
                <a:sym typeface="Actor"/>
              </a:defRPr>
            </a:lvl4pPr>
            <a:lvl5pPr indent="-317500" lvl="4" marL="2286000">
              <a:lnSpc>
                <a:spcPct val="100000"/>
              </a:lnSpc>
              <a:spcBef>
                <a:spcPts val="0"/>
              </a:spcBef>
              <a:spcAft>
                <a:spcPts val="0"/>
              </a:spcAft>
              <a:buClr>
                <a:schemeClr val="dk2"/>
              </a:buClr>
              <a:buSzPts val="1400"/>
              <a:buFont typeface="Actor"/>
              <a:buChar char="○"/>
              <a:defRPr>
                <a:solidFill>
                  <a:schemeClr val="dk2"/>
                </a:solidFill>
                <a:latin typeface="Actor"/>
                <a:ea typeface="Actor"/>
                <a:cs typeface="Actor"/>
                <a:sym typeface="Actor"/>
              </a:defRPr>
            </a:lvl5pPr>
            <a:lvl6pPr indent="-317500" lvl="5" marL="2743200">
              <a:lnSpc>
                <a:spcPct val="100000"/>
              </a:lnSpc>
              <a:spcBef>
                <a:spcPts val="0"/>
              </a:spcBef>
              <a:spcAft>
                <a:spcPts val="0"/>
              </a:spcAft>
              <a:buClr>
                <a:schemeClr val="dk2"/>
              </a:buClr>
              <a:buSzPts val="1400"/>
              <a:buFont typeface="Actor"/>
              <a:buChar char="■"/>
              <a:defRPr>
                <a:solidFill>
                  <a:schemeClr val="dk2"/>
                </a:solidFill>
                <a:latin typeface="Actor"/>
                <a:ea typeface="Actor"/>
                <a:cs typeface="Actor"/>
                <a:sym typeface="Actor"/>
              </a:defRPr>
            </a:lvl6pPr>
            <a:lvl7pPr indent="-317500" lvl="6" marL="3200400">
              <a:lnSpc>
                <a:spcPct val="100000"/>
              </a:lnSpc>
              <a:spcBef>
                <a:spcPts val="0"/>
              </a:spcBef>
              <a:spcAft>
                <a:spcPts val="0"/>
              </a:spcAft>
              <a:buClr>
                <a:schemeClr val="dk2"/>
              </a:buClr>
              <a:buSzPts val="1400"/>
              <a:buFont typeface="Actor"/>
              <a:buChar char="●"/>
              <a:defRPr>
                <a:solidFill>
                  <a:schemeClr val="dk2"/>
                </a:solidFill>
                <a:latin typeface="Actor"/>
                <a:ea typeface="Actor"/>
                <a:cs typeface="Actor"/>
                <a:sym typeface="Actor"/>
              </a:defRPr>
            </a:lvl7pPr>
            <a:lvl8pPr indent="-317500" lvl="7" marL="3657600">
              <a:lnSpc>
                <a:spcPct val="100000"/>
              </a:lnSpc>
              <a:spcBef>
                <a:spcPts val="0"/>
              </a:spcBef>
              <a:spcAft>
                <a:spcPts val="0"/>
              </a:spcAft>
              <a:buClr>
                <a:schemeClr val="dk2"/>
              </a:buClr>
              <a:buSzPts val="1400"/>
              <a:buFont typeface="Actor"/>
              <a:buChar char="○"/>
              <a:defRPr>
                <a:solidFill>
                  <a:schemeClr val="dk2"/>
                </a:solidFill>
                <a:latin typeface="Actor"/>
                <a:ea typeface="Actor"/>
                <a:cs typeface="Actor"/>
                <a:sym typeface="Actor"/>
              </a:defRPr>
            </a:lvl8pPr>
            <a:lvl9pPr indent="-317500" lvl="8" marL="4114800">
              <a:lnSpc>
                <a:spcPct val="100000"/>
              </a:lnSpc>
              <a:spcBef>
                <a:spcPts val="0"/>
              </a:spcBef>
              <a:spcAft>
                <a:spcPts val="0"/>
              </a:spcAft>
              <a:buClr>
                <a:schemeClr val="dk2"/>
              </a:buClr>
              <a:buSzPts val="1400"/>
              <a:buFont typeface="Actor"/>
              <a:buChar char="■"/>
              <a:defRPr>
                <a:solidFill>
                  <a:schemeClr val="dk2"/>
                </a:solidFill>
                <a:latin typeface="Actor"/>
                <a:ea typeface="Actor"/>
                <a:cs typeface="Actor"/>
                <a:sym typeface="Acto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32.png"/><Relationship Id="rId6"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37.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38.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35.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39.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45.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42.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44.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6" name="Shape 256"/>
        <p:cNvGrpSpPr/>
        <p:nvPr/>
      </p:nvGrpSpPr>
      <p:grpSpPr>
        <a:xfrm>
          <a:off x="0" y="0"/>
          <a:ext cx="0" cy="0"/>
          <a:chOff x="0" y="0"/>
          <a:chExt cx="0" cy="0"/>
        </a:xfrm>
      </p:grpSpPr>
      <p:sp>
        <p:nvSpPr>
          <p:cNvPr id="257" name="Google Shape;257;p41"/>
          <p:cNvSpPr txBox="1"/>
          <p:nvPr>
            <p:ph type="ctrTitle"/>
          </p:nvPr>
        </p:nvSpPr>
        <p:spPr>
          <a:xfrm>
            <a:off x="568563" y="989875"/>
            <a:ext cx="5340300" cy="151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it">
                <a:latin typeface="Comfortaa"/>
                <a:ea typeface="Comfortaa"/>
                <a:cs typeface="Comfortaa"/>
                <a:sym typeface="Comfortaa"/>
              </a:rPr>
              <a:t>HOMEMADE SOMMELIER</a:t>
            </a:r>
            <a:endParaRPr>
              <a:latin typeface="Comfortaa"/>
              <a:ea typeface="Comfortaa"/>
              <a:cs typeface="Comfortaa"/>
              <a:sym typeface="Comfortaa"/>
            </a:endParaRPr>
          </a:p>
        </p:txBody>
      </p:sp>
      <p:sp>
        <p:nvSpPr>
          <p:cNvPr id="258" name="Google Shape;258;p41"/>
          <p:cNvSpPr txBox="1"/>
          <p:nvPr/>
        </p:nvSpPr>
        <p:spPr>
          <a:xfrm>
            <a:off x="0" y="4527900"/>
            <a:ext cx="2636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chemeClr val="accent1"/>
                </a:solidFill>
                <a:latin typeface="Comfortaa"/>
                <a:ea typeface="Comfortaa"/>
                <a:cs typeface="Comfortaa"/>
                <a:sym typeface="Comfortaa"/>
              </a:rPr>
              <a:t>Papa Emanuele - 844888</a:t>
            </a:r>
            <a:endParaRPr>
              <a:solidFill>
                <a:schemeClr val="accent1"/>
              </a:solidFill>
              <a:latin typeface="Comfortaa"/>
              <a:ea typeface="Comfortaa"/>
              <a:cs typeface="Comfortaa"/>
              <a:sym typeface="Comfortaa"/>
            </a:endParaRPr>
          </a:p>
          <a:p>
            <a:pPr indent="0" lvl="0" marL="0" rtl="0" algn="l">
              <a:spcBef>
                <a:spcPts val="0"/>
              </a:spcBef>
              <a:spcAft>
                <a:spcPts val="0"/>
              </a:spcAft>
              <a:buNone/>
            </a:pPr>
            <a:r>
              <a:rPr lang="it">
                <a:solidFill>
                  <a:schemeClr val="accent1"/>
                </a:solidFill>
                <a:latin typeface="Comfortaa"/>
                <a:ea typeface="Comfortaa"/>
                <a:cs typeface="Comfortaa"/>
                <a:sym typeface="Comfortaa"/>
              </a:rPr>
              <a:t>Furini Andrea - 845118</a:t>
            </a:r>
            <a:endParaRPr>
              <a:solidFill>
                <a:schemeClr val="accent1"/>
              </a:solidFill>
              <a:latin typeface="Comfortaa"/>
              <a:ea typeface="Comfortaa"/>
              <a:cs typeface="Comfortaa"/>
              <a:sym typeface="Comfortaa"/>
            </a:endParaRPr>
          </a:p>
        </p:txBody>
      </p:sp>
      <p:sp>
        <p:nvSpPr>
          <p:cNvPr id="259" name="Google Shape;259;p41"/>
          <p:cNvSpPr txBox="1"/>
          <p:nvPr/>
        </p:nvSpPr>
        <p:spPr>
          <a:xfrm>
            <a:off x="1291875" y="2507275"/>
            <a:ext cx="3893700" cy="6717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600"/>
              </a:spcBef>
              <a:spcAft>
                <a:spcPts val="0"/>
              </a:spcAft>
              <a:buNone/>
            </a:pPr>
            <a:r>
              <a:rPr i="1" lang="it" sz="1000">
                <a:solidFill>
                  <a:schemeClr val="accent1"/>
                </a:solidFill>
                <a:latin typeface="Comfortaa Light"/>
                <a:ea typeface="Comfortaa Light"/>
                <a:cs typeface="Comfortaa Light"/>
                <a:sym typeface="Comfortaa Light"/>
              </a:rPr>
              <a:t>Università degli Studi di Milano - Bicocca</a:t>
            </a:r>
            <a:br>
              <a:rPr i="1" lang="it" sz="1000">
                <a:solidFill>
                  <a:schemeClr val="accent1"/>
                </a:solidFill>
                <a:latin typeface="Comfortaa Light"/>
                <a:ea typeface="Comfortaa Light"/>
                <a:cs typeface="Comfortaa Light"/>
                <a:sym typeface="Comfortaa Light"/>
              </a:rPr>
            </a:br>
            <a:r>
              <a:rPr i="1" lang="it" sz="1000">
                <a:solidFill>
                  <a:schemeClr val="accent1"/>
                </a:solidFill>
                <a:latin typeface="Comfortaa Light"/>
                <a:ea typeface="Comfortaa Light"/>
                <a:cs typeface="Comfortaa Light"/>
                <a:sym typeface="Comfortaa Light"/>
              </a:rPr>
              <a:t>Machine Learning 2022 / 2023</a:t>
            </a:r>
            <a:endParaRPr i="1" sz="1000">
              <a:solidFill>
                <a:schemeClr val="accent1"/>
              </a:solidFill>
              <a:latin typeface="Comfortaa Light"/>
              <a:ea typeface="Comfortaa Light"/>
              <a:cs typeface="Comfortaa Light"/>
              <a:sym typeface="Comfortaa Light"/>
            </a:endParaRPr>
          </a:p>
          <a:p>
            <a:pPr indent="0" lvl="0" marL="0" rtl="0" algn="l">
              <a:spcBef>
                <a:spcPts val="1200"/>
              </a:spcBef>
              <a:spcAft>
                <a:spcPts val="0"/>
              </a:spcAft>
              <a:buNone/>
            </a:pPr>
            <a:r>
              <a:t/>
            </a:r>
            <a:endParaRPr>
              <a:latin typeface="Actor"/>
              <a:ea typeface="Actor"/>
              <a:cs typeface="Actor"/>
              <a:sym typeface="Acto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0"/>
          <p:cNvSpPr txBox="1"/>
          <p:nvPr>
            <p:ph idx="4294967295" type="title"/>
          </p:nvPr>
        </p:nvSpPr>
        <p:spPr>
          <a:xfrm>
            <a:off x="722375" y="539500"/>
            <a:ext cx="7708500" cy="66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sz="2400">
                <a:latin typeface="Comfortaa"/>
                <a:ea typeface="Comfortaa"/>
                <a:cs typeface="Comfortaa"/>
                <a:sym typeface="Comfortaa"/>
              </a:rPr>
              <a:t>SCELTA ATTRIBUTI</a:t>
            </a:r>
            <a:endParaRPr sz="2400">
              <a:latin typeface="Comfortaa"/>
              <a:ea typeface="Comfortaa"/>
              <a:cs typeface="Comfortaa"/>
              <a:sym typeface="Comfortaa"/>
            </a:endParaRPr>
          </a:p>
        </p:txBody>
      </p:sp>
      <p:sp>
        <p:nvSpPr>
          <p:cNvPr id="325" name="Google Shape;325;p50"/>
          <p:cNvSpPr txBox="1"/>
          <p:nvPr>
            <p:ph idx="4294967295" type="body"/>
          </p:nvPr>
        </p:nvSpPr>
        <p:spPr>
          <a:xfrm>
            <a:off x="722375" y="1209400"/>
            <a:ext cx="3684300" cy="2204100"/>
          </a:xfrm>
          <a:prstGeom prst="rect">
            <a:avLst/>
          </a:prstGeom>
          <a:solidFill>
            <a:schemeClr val="lt1"/>
          </a:solidFill>
        </p:spPr>
        <p:txBody>
          <a:bodyPr anchorCtr="0" anchor="ctr" bIns="91425" lIns="91425" spcFirstLastPara="1" rIns="91425" wrap="square" tIns="91425">
            <a:spAutoFit/>
          </a:bodyPr>
          <a:lstStyle/>
          <a:p>
            <a:pPr indent="0" lvl="0" marL="0" rtl="0" algn="l">
              <a:lnSpc>
                <a:spcPct val="130000"/>
              </a:lnSpc>
              <a:spcBef>
                <a:spcPts val="0"/>
              </a:spcBef>
              <a:spcAft>
                <a:spcPts val="0"/>
              </a:spcAft>
              <a:buNone/>
            </a:pPr>
            <a:r>
              <a:rPr lang="it" sz="1200">
                <a:solidFill>
                  <a:srgbClr val="2E2E2E"/>
                </a:solidFill>
                <a:latin typeface="Comfortaa"/>
                <a:ea typeface="Comfortaa"/>
                <a:cs typeface="Comfortaa"/>
                <a:sym typeface="Comfortaa"/>
              </a:rPr>
              <a:t>La selezione degli attributi viene effettuata analizzando i dati ottenuti dal grafico delle variabili.</a:t>
            </a:r>
            <a:endParaRPr sz="1200">
              <a:solidFill>
                <a:srgbClr val="2E2E2E"/>
              </a:solidFill>
              <a:latin typeface="Comfortaa"/>
              <a:ea typeface="Comfortaa"/>
              <a:cs typeface="Comfortaa"/>
              <a:sym typeface="Comfortaa"/>
            </a:endParaRPr>
          </a:p>
          <a:p>
            <a:pPr indent="0" lvl="0" marL="0" rtl="0" algn="l">
              <a:lnSpc>
                <a:spcPct val="130000"/>
              </a:lnSpc>
              <a:spcBef>
                <a:spcPts val="1200"/>
              </a:spcBef>
              <a:spcAft>
                <a:spcPts val="1200"/>
              </a:spcAft>
              <a:buNone/>
            </a:pPr>
            <a:r>
              <a:rPr lang="it" sz="1200">
                <a:solidFill>
                  <a:srgbClr val="2E2E2E"/>
                </a:solidFill>
                <a:latin typeface="Comfortaa"/>
                <a:ea typeface="Comfortaa"/>
                <a:cs typeface="Comfortaa"/>
                <a:sym typeface="Comfortaa"/>
              </a:rPr>
              <a:t>Insieme a questo grafico, </a:t>
            </a:r>
            <a:r>
              <a:rPr lang="it" sz="1200">
                <a:solidFill>
                  <a:srgbClr val="2E2E2E"/>
                </a:solidFill>
                <a:latin typeface="Comfortaa"/>
                <a:ea typeface="Comfortaa"/>
                <a:cs typeface="Comfortaa"/>
                <a:sym typeface="Comfortaa"/>
              </a:rPr>
              <a:t>spesso, </a:t>
            </a:r>
            <a:r>
              <a:rPr lang="it" sz="1200">
                <a:solidFill>
                  <a:srgbClr val="2E2E2E"/>
                </a:solidFill>
                <a:latin typeface="Comfortaa"/>
                <a:ea typeface="Comfortaa"/>
                <a:cs typeface="Comfortaa"/>
                <a:sym typeface="Comfortaa"/>
              </a:rPr>
              <a:t>viene associato lo studio degli individui del dataset per vedere come le istanze presenti vengano descritte meglio in funzione dei vari attributi.</a:t>
            </a:r>
            <a:endParaRPr sz="1200">
              <a:solidFill>
                <a:srgbClr val="2E2E2E"/>
              </a:solidFill>
              <a:latin typeface="Comfortaa"/>
              <a:ea typeface="Comfortaa"/>
              <a:cs typeface="Comfortaa"/>
              <a:sym typeface="Comfortaa"/>
            </a:endParaRPr>
          </a:p>
        </p:txBody>
      </p:sp>
      <p:pic>
        <p:nvPicPr>
          <p:cNvPr id="326" name="Google Shape;326;p50"/>
          <p:cNvPicPr preferRelativeResize="0"/>
          <p:nvPr/>
        </p:nvPicPr>
        <p:blipFill>
          <a:blip r:embed="rId3">
            <a:alphaModFix/>
          </a:blip>
          <a:stretch>
            <a:fillRect/>
          </a:stretch>
        </p:blipFill>
        <p:spPr>
          <a:xfrm>
            <a:off x="6285375" y="1209400"/>
            <a:ext cx="2145500" cy="2145500"/>
          </a:xfrm>
          <a:prstGeom prst="rect">
            <a:avLst/>
          </a:prstGeom>
          <a:noFill/>
          <a:ln>
            <a:noFill/>
          </a:ln>
        </p:spPr>
      </p:pic>
      <p:pic>
        <p:nvPicPr>
          <p:cNvPr id="327" name="Google Shape;327;p50"/>
          <p:cNvPicPr preferRelativeResize="0"/>
          <p:nvPr/>
        </p:nvPicPr>
        <p:blipFill>
          <a:blip r:embed="rId4">
            <a:alphaModFix/>
          </a:blip>
          <a:stretch>
            <a:fillRect/>
          </a:stretch>
        </p:blipFill>
        <p:spPr>
          <a:xfrm>
            <a:off x="4406675" y="2606500"/>
            <a:ext cx="2145500" cy="2145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1"/>
          <p:cNvSpPr txBox="1"/>
          <p:nvPr>
            <p:ph idx="4294967295" type="title"/>
          </p:nvPr>
        </p:nvSpPr>
        <p:spPr>
          <a:xfrm>
            <a:off x="722375" y="539500"/>
            <a:ext cx="7708500" cy="66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sz="2400">
                <a:latin typeface="Comfortaa"/>
                <a:ea typeface="Comfortaa"/>
                <a:cs typeface="Comfortaa"/>
                <a:sym typeface="Comfortaa"/>
              </a:rPr>
              <a:t>SCELTA ATTRIBUTI</a:t>
            </a:r>
            <a:endParaRPr sz="2400">
              <a:latin typeface="Comfortaa"/>
              <a:ea typeface="Comfortaa"/>
              <a:cs typeface="Comfortaa"/>
              <a:sym typeface="Comfortaa"/>
            </a:endParaRPr>
          </a:p>
        </p:txBody>
      </p:sp>
      <p:pic>
        <p:nvPicPr>
          <p:cNvPr id="333" name="Google Shape;333;p51"/>
          <p:cNvPicPr preferRelativeResize="0"/>
          <p:nvPr/>
        </p:nvPicPr>
        <p:blipFill>
          <a:blip r:embed="rId3">
            <a:alphaModFix/>
          </a:blip>
          <a:stretch>
            <a:fillRect/>
          </a:stretch>
        </p:blipFill>
        <p:spPr>
          <a:xfrm>
            <a:off x="1263600" y="2221288"/>
            <a:ext cx="2524125" cy="2524125"/>
          </a:xfrm>
          <a:prstGeom prst="rect">
            <a:avLst/>
          </a:prstGeom>
          <a:noFill/>
          <a:ln>
            <a:noFill/>
          </a:ln>
        </p:spPr>
      </p:pic>
      <p:pic>
        <p:nvPicPr>
          <p:cNvPr id="334" name="Google Shape;334;p51"/>
          <p:cNvPicPr preferRelativeResize="0"/>
          <p:nvPr/>
        </p:nvPicPr>
        <p:blipFill>
          <a:blip r:embed="rId4">
            <a:alphaModFix/>
          </a:blip>
          <a:stretch>
            <a:fillRect/>
          </a:stretch>
        </p:blipFill>
        <p:spPr>
          <a:xfrm>
            <a:off x="5367600" y="2221300"/>
            <a:ext cx="2524125" cy="2524125"/>
          </a:xfrm>
          <a:prstGeom prst="rect">
            <a:avLst/>
          </a:prstGeom>
          <a:noFill/>
          <a:ln>
            <a:noFill/>
          </a:ln>
        </p:spPr>
      </p:pic>
      <p:sp>
        <p:nvSpPr>
          <p:cNvPr id="335" name="Google Shape;335;p51"/>
          <p:cNvSpPr txBox="1"/>
          <p:nvPr/>
        </p:nvSpPr>
        <p:spPr>
          <a:xfrm>
            <a:off x="722375" y="1209400"/>
            <a:ext cx="7708500" cy="6096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1200"/>
              </a:spcAft>
              <a:buNone/>
            </a:pPr>
            <a:r>
              <a:rPr lang="it" sz="1200">
                <a:solidFill>
                  <a:srgbClr val="2E2E2E"/>
                </a:solidFill>
                <a:latin typeface="Comfortaa"/>
                <a:ea typeface="Comfortaa"/>
                <a:cs typeface="Comfortaa"/>
                <a:sym typeface="Comfortaa"/>
              </a:rPr>
              <a:t>Lo scatter plot risulta utile, inoltre, per comprendere meglio i </a:t>
            </a:r>
            <a:r>
              <a:rPr i="1" lang="it" sz="1200">
                <a:solidFill>
                  <a:srgbClr val="2E2E2E"/>
                </a:solidFill>
                <a:latin typeface="Comfortaa"/>
                <a:ea typeface="Comfortaa"/>
                <a:cs typeface="Comfortaa"/>
                <a:sym typeface="Comfortaa"/>
              </a:rPr>
              <a:t>clusters</a:t>
            </a:r>
            <a:r>
              <a:rPr lang="it" sz="1200">
                <a:solidFill>
                  <a:srgbClr val="2E2E2E"/>
                </a:solidFill>
                <a:latin typeface="Comfortaa"/>
                <a:ea typeface="Comfortaa"/>
                <a:cs typeface="Comfortaa"/>
                <a:sym typeface="Comfortaa"/>
              </a:rPr>
              <a:t> riguardanti le distribuzioni dei vari individui dato un determinato attributo.</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52"/>
          <p:cNvPicPr preferRelativeResize="0"/>
          <p:nvPr/>
        </p:nvPicPr>
        <p:blipFill>
          <a:blip r:embed="rId3">
            <a:alphaModFix/>
          </a:blip>
          <a:stretch>
            <a:fillRect/>
          </a:stretch>
        </p:blipFill>
        <p:spPr>
          <a:xfrm>
            <a:off x="1605263" y="2693200"/>
            <a:ext cx="5942715" cy="2210400"/>
          </a:xfrm>
          <a:prstGeom prst="rect">
            <a:avLst/>
          </a:prstGeom>
          <a:noFill/>
          <a:ln>
            <a:noFill/>
          </a:ln>
        </p:spPr>
      </p:pic>
      <p:sp>
        <p:nvSpPr>
          <p:cNvPr id="341" name="Google Shape;341;p52"/>
          <p:cNvSpPr txBox="1"/>
          <p:nvPr>
            <p:ph idx="4294967295" type="title"/>
          </p:nvPr>
        </p:nvSpPr>
        <p:spPr>
          <a:xfrm>
            <a:off x="722375" y="539500"/>
            <a:ext cx="7708500" cy="66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sz="2400">
                <a:latin typeface="Comfortaa"/>
                <a:ea typeface="Comfortaa"/>
                <a:cs typeface="Comfortaa"/>
                <a:sym typeface="Comfortaa"/>
              </a:rPr>
              <a:t>SCELTA ATTRIBUTI</a:t>
            </a:r>
            <a:endParaRPr sz="2400">
              <a:latin typeface="Comfortaa"/>
              <a:ea typeface="Comfortaa"/>
              <a:cs typeface="Comfortaa"/>
              <a:sym typeface="Comfortaa"/>
            </a:endParaRPr>
          </a:p>
        </p:txBody>
      </p:sp>
      <p:sp>
        <p:nvSpPr>
          <p:cNvPr id="342" name="Google Shape;342;p52"/>
          <p:cNvSpPr txBox="1"/>
          <p:nvPr/>
        </p:nvSpPr>
        <p:spPr>
          <a:xfrm>
            <a:off x="722375" y="1209400"/>
            <a:ext cx="7708500" cy="12438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lang="it" sz="1200">
                <a:solidFill>
                  <a:srgbClr val="2E2E2E"/>
                </a:solidFill>
                <a:latin typeface="Comfortaa"/>
                <a:ea typeface="Comfortaa"/>
                <a:cs typeface="Comfortaa"/>
                <a:sym typeface="Comfortaa"/>
              </a:rPr>
              <a:t>Un ulteriore metodo per determinare quali attributi selezionare è l’utilizzo del grafico del Cos2.</a:t>
            </a:r>
            <a:endParaRPr sz="1200">
              <a:solidFill>
                <a:srgbClr val="2E2E2E"/>
              </a:solidFill>
              <a:latin typeface="Comfortaa"/>
              <a:ea typeface="Comfortaa"/>
              <a:cs typeface="Comfortaa"/>
              <a:sym typeface="Comfortaa"/>
            </a:endParaRPr>
          </a:p>
          <a:p>
            <a:pPr indent="0" lvl="0" marL="0" rtl="0" algn="l">
              <a:lnSpc>
                <a:spcPct val="130000"/>
              </a:lnSpc>
              <a:spcBef>
                <a:spcPts val="1200"/>
              </a:spcBef>
              <a:spcAft>
                <a:spcPts val="1200"/>
              </a:spcAft>
              <a:buNone/>
            </a:pPr>
            <a:r>
              <a:rPr lang="it" sz="1200">
                <a:solidFill>
                  <a:srgbClr val="2E2E2E"/>
                </a:solidFill>
                <a:latin typeface="Comfortaa"/>
                <a:ea typeface="Comfortaa"/>
                <a:cs typeface="Comfortaa"/>
                <a:sym typeface="Comfortaa"/>
              </a:rPr>
              <a:t>Incrociando le informazioni ottenute dal grafico delle variabili, dal grafico del Cos2 e dalle analisi esplorative precedenti, per la ricerca sono stati selezionati gli attributi </a:t>
            </a:r>
            <a:r>
              <a:rPr b="1" lang="it" sz="1200">
                <a:solidFill>
                  <a:srgbClr val="2E2E2E"/>
                </a:solidFill>
                <a:latin typeface="Comfortaa"/>
                <a:ea typeface="Comfortaa"/>
                <a:cs typeface="Comfortaa"/>
                <a:sym typeface="Comfortaa"/>
              </a:rPr>
              <a:t>Density</a:t>
            </a:r>
            <a:r>
              <a:rPr lang="it" sz="1200">
                <a:solidFill>
                  <a:srgbClr val="2E2E2E"/>
                </a:solidFill>
                <a:latin typeface="Comfortaa"/>
                <a:ea typeface="Comfortaa"/>
                <a:cs typeface="Comfortaa"/>
                <a:sym typeface="Comfortaa"/>
              </a:rPr>
              <a:t>,</a:t>
            </a:r>
            <a:r>
              <a:rPr b="1" lang="it" sz="1200">
                <a:solidFill>
                  <a:srgbClr val="2E2E2E"/>
                </a:solidFill>
                <a:latin typeface="Comfortaa"/>
                <a:ea typeface="Comfortaa"/>
                <a:cs typeface="Comfortaa"/>
                <a:sym typeface="Comfortaa"/>
              </a:rPr>
              <a:t> Total.Sulfur.Dioxide</a:t>
            </a:r>
            <a:r>
              <a:rPr lang="it" sz="1200">
                <a:solidFill>
                  <a:srgbClr val="2E2E2E"/>
                </a:solidFill>
                <a:latin typeface="Comfortaa"/>
                <a:ea typeface="Comfortaa"/>
                <a:cs typeface="Comfortaa"/>
                <a:sym typeface="Comfortaa"/>
              </a:rPr>
              <a:t>, </a:t>
            </a:r>
            <a:r>
              <a:rPr b="1" lang="it" sz="1200">
                <a:solidFill>
                  <a:srgbClr val="2E2E2E"/>
                </a:solidFill>
                <a:latin typeface="Comfortaa"/>
                <a:ea typeface="Comfortaa"/>
                <a:cs typeface="Comfortaa"/>
                <a:sym typeface="Comfortaa"/>
              </a:rPr>
              <a:t>Fixed.Acidity</a:t>
            </a:r>
            <a:r>
              <a:rPr lang="it" sz="1200">
                <a:solidFill>
                  <a:srgbClr val="2E2E2E"/>
                </a:solidFill>
                <a:latin typeface="Comfortaa"/>
                <a:ea typeface="Comfortaa"/>
                <a:cs typeface="Comfortaa"/>
                <a:sym typeface="Comfortaa"/>
              </a:rPr>
              <a:t> e </a:t>
            </a:r>
            <a:r>
              <a:rPr b="1" lang="it" sz="1200">
                <a:solidFill>
                  <a:srgbClr val="2E2E2E"/>
                </a:solidFill>
                <a:latin typeface="Comfortaa"/>
                <a:ea typeface="Comfortaa"/>
                <a:cs typeface="Comfortaa"/>
                <a:sym typeface="Comfortaa"/>
              </a:rPr>
              <a:t>Alcohol</a:t>
            </a:r>
            <a:r>
              <a:rPr lang="it" sz="1200">
                <a:solidFill>
                  <a:srgbClr val="2E2E2E"/>
                </a:solidFill>
                <a:latin typeface="Comfortaa"/>
                <a:ea typeface="Comfortaa"/>
                <a:cs typeface="Comfortaa"/>
                <a:sym typeface="Comfortaa"/>
              </a:rPr>
              <a:t>.</a:t>
            </a:r>
            <a:endParaRPr>
              <a:latin typeface="Actor"/>
              <a:ea typeface="Actor"/>
              <a:cs typeface="Actor"/>
              <a:sym typeface="Acto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3"/>
          <p:cNvSpPr txBox="1"/>
          <p:nvPr>
            <p:ph idx="4294967295" type="title"/>
          </p:nvPr>
        </p:nvSpPr>
        <p:spPr>
          <a:xfrm>
            <a:off x="723600" y="1072888"/>
            <a:ext cx="3337500" cy="66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1800">
                <a:latin typeface="Comfortaa"/>
                <a:ea typeface="Comfortaa"/>
                <a:cs typeface="Comfortaa"/>
                <a:sym typeface="Comfortaa"/>
              </a:rPr>
              <a:t>NAIVE BAYES</a:t>
            </a:r>
            <a:endParaRPr sz="1800">
              <a:latin typeface="Comfortaa"/>
              <a:ea typeface="Comfortaa"/>
              <a:cs typeface="Comfortaa"/>
              <a:sym typeface="Comfortaa"/>
            </a:endParaRPr>
          </a:p>
        </p:txBody>
      </p:sp>
      <p:sp>
        <p:nvSpPr>
          <p:cNvPr id="348" name="Google Shape;348;p53"/>
          <p:cNvSpPr txBox="1"/>
          <p:nvPr>
            <p:ph idx="4294967295" type="body"/>
          </p:nvPr>
        </p:nvSpPr>
        <p:spPr>
          <a:xfrm flipH="1">
            <a:off x="723600" y="1742800"/>
            <a:ext cx="3337500" cy="2204100"/>
          </a:xfrm>
          <a:prstGeom prst="rect">
            <a:avLst/>
          </a:prstGeom>
          <a:noFill/>
        </p:spPr>
        <p:txBody>
          <a:bodyPr anchorCtr="0" anchor="ctr" bIns="91425" lIns="91425" spcFirstLastPara="1" rIns="91425" wrap="square" tIns="91425">
            <a:spAutoFit/>
          </a:bodyPr>
          <a:lstStyle/>
          <a:p>
            <a:pPr indent="0" lvl="0" marL="0" rtl="0" algn="l">
              <a:lnSpc>
                <a:spcPct val="130000"/>
              </a:lnSpc>
              <a:spcBef>
                <a:spcPts val="0"/>
              </a:spcBef>
              <a:spcAft>
                <a:spcPts val="0"/>
              </a:spcAft>
              <a:buNone/>
            </a:pPr>
            <a:r>
              <a:rPr lang="it" sz="1200">
                <a:solidFill>
                  <a:srgbClr val="2E2E2E"/>
                </a:solidFill>
                <a:latin typeface="Comfortaa"/>
                <a:ea typeface="Comfortaa"/>
                <a:cs typeface="Comfortaa"/>
                <a:sym typeface="Comfortaa"/>
              </a:rPr>
              <a:t>Naive Bayes è un algoritmo di classificazione che utilizza i dati degli eventi passati per provare a prevedere gli eventi futuri.</a:t>
            </a:r>
            <a:endParaRPr sz="1200">
              <a:solidFill>
                <a:srgbClr val="2E2E2E"/>
              </a:solidFill>
              <a:latin typeface="Comfortaa"/>
              <a:ea typeface="Comfortaa"/>
              <a:cs typeface="Comfortaa"/>
              <a:sym typeface="Comfortaa"/>
            </a:endParaRPr>
          </a:p>
          <a:p>
            <a:pPr indent="0" lvl="0" marL="0" rtl="0" algn="l">
              <a:lnSpc>
                <a:spcPct val="130000"/>
              </a:lnSpc>
              <a:spcBef>
                <a:spcPts val="1200"/>
              </a:spcBef>
              <a:spcAft>
                <a:spcPts val="1200"/>
              </a:spcAft>
              <a:buNone/>
            </a:pPr>
            <a:r>
              <a:rPr lang="it" sz="1200">
                <a:solidFill>
                  <a:srgbClr val="2E2E2E"/>
                </a:solidFill>
                <a:latin typeface="Comfortaa"/>
                <a:ea typeface="Comfortaa"/>
                <a:cs typeface="Comfortaa"/>
                <a:sym typeface="Comfortaa"/>
              </a:rPr>
              <a:t>Questo approccio è basato sul teorema di Bayes nella sua versione “naive”, ovvero, sull’assunzione dell’indipendenza delle variabili.</a:t>
            </a:r>
            <a:endParaRPr sz="1200">
              <a:solidFill>
                <a:srgbClr val="2E2E2E"/>
              </a:solidFill>
              <a:latin typeface="Comfortaa"/>
              <a:ea typeface="Comfortaa"/>
              <a:cs typeface="Comfortaa"/>
              <a:sym typeface="Comfortaa"/>
            </a:endParaRPr>
          </a:p>
        </p:txBody>
      </p:sp>
      <p:cxnSp>
        <p:nvCxnSpPr>
          <p:cNvPr id="349" name="Google Shape;349;p53"/>
          <p:cNvCxnSpPr/>
          <p:nvPr/>
        </p:nvCxnSpPr>
        <p:spPr>
          <a:xfrm>
            <a:off x="4572000" y="1273375"/>
            <a:ext cx="0" cy="3191100"/>
          </a:xfrm>
          <a:prstGeom prst="straightConnector1">
            <a:avLst/>
          </a:prstGeom>
          <a:noFill/>
          <a:ln cap="flat" cmpd="sng" w="9525">
            <a:solidFill>
              <a:schemeClr val="dk1"/>
            </a:solidFill>
            <a:prstDash val="solid"/>
            <a:round/>
            <a:headEnd len="med" w="med" type="none"/>
            <a:tailEnd len="med" w="med" type="none"/>
          </a:ln>
        </p:spPr>
      </p:cxnSp>
      <p:sp>
        <p:nvSpPr>
          <p:cNvPr id="350" name="Google Shape;350;p53"/>
          <p:cNvSpPr txBox="1"/>
          <p:nvPr>
            <p:ph idx="4294967295" type="title"/>
          </p:nvPr>
        </p:nvSpPr>
        <p:spPr>
          <a:xfrm>
            <a:off x="5106600" y="1072888"/>
            <a:ext cx="3415200" cy="66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1800">
                <a:latin typeface="Comfortaa"/>
                <a:ea typeface="Comfortaa"/>
                <a:cs typeface="Comfortaa"/>
                <a:sym typeface="Comfortaa"/>
              </a:rPr>
              <a:t>NEURAL NETWORKS</a:t>
            </a:r>
            <a:endParaRPr sz="1800">
              <a:latin typeface="Comfortaa"/>
              <a:ea typeface="Comfortaa"/>
              <a:cs typeface="Comfortaa"/>
              <a:sym typeface="Comfortaa"/>
            </a:endParaRPr>
          </a:p>
        </p:txBody>
      </p:sp>
      <p:sp>
        <p:nvSpPr>
          <p:cNvPr id="351" name="Google Shape;351;p53"/>
          <p:cNvSpPr txBox="1"/>
          <p:nvPr>
            <p:ph idx="4294967295" type="body"/>
          </p:nvPr>
        </p:nvSpPr>
        <p:spPr>
          <a:xfrm flipH="1">
            <a:off x="5106600" y="1742800"/>
            <a:ext cx="3337500" cy="2444400"/>
          </a:xfrm>
          <a:prstGeom prst="rect">
            <a:avLst/>
          </a:prstGeom>
          <a:noFill/>
        </p:spPr>
        <p:txBody>
          <a:bodyPr anchorCtr="0" anchor="ctr" bIns="91425" lIns="91425" spcFirstLastPara="1" rIns="91425" wrap="square" tIns="91425">
            <a:spAutoFit/>
          </a:bodyPr>
          <a:lstStyle/>
          <a:p>
            <a:pPr indent="0" lvl="0" marL="0" rtl="0" algn="l">
              <a:lnSpc>
                <a:spcPct val="130000"/>
              </a:lnSpc>
              <a:spcBef>
                <a:spcPts val="0"/>
              </a:spcBef>
              <a:spcAft>
                <a:spcPts val="0"/>
              </a:spcAft>
              <a:buNone/>
            </a:pPr>
            <a:r>
              <a:rPr lang="it" sz="1200">
                <a:solidFill>
                  <a:srgbClr val="2E2E2E"/>
                </a:solidFill>
                <a:latin typeface="Comfortaa"/>
                <a:ea typeface="Comfortaa"/>
                <a:cs typeface="Comfortaa"/>
                <a:sym typeface="Comfortaa"/>
              </a:rPr>
              <a:t>Una rete neurale è un sistema computazionale che genera previsioni, composto da unità elementari chiamate neuroni. </a:t>
            </a:r>
            <a:endParaRPr sz="1200">
              <a:solidFill>
                <a:srgbClr val="2E2E2E"/>
              </a:solidFill>
              <a:latin typeface="Comfortaa"/>
              <a:ea typeface="Comfortaa"/>
              <a:cs typeface="Comfortaa"/>
              <a:sym typeface="Comfortaa"/>
            </a:endParaRPr>
          </a:p>
          <a:p>
            <a:pPr indent="0" lvl="0" marL="0" rtl="0" algn="l">
              <a:lnSpc>
                <a:spcPct val="130000"/>
              </a:lnSpc>
              <a:spcBef>
                <a:spcPts val="1200"/>
              </a:spcBef>
              <a:spcAft>
                <a:spcPts val="1200"/>
              </a:spcAft>
              <a:buNone/>
            </a:pPr>
            <a:r>
              <a:rPr lang="it" sz="1200">
                <a:solidFill>
                  <a:srgbClr val="2E2E2E"/>
                </a:solidFill>
                <a:latin typeface="Comfortaa"/>
                <a:ea typeface="Comfortaa"/>
                <a:cs typeface="Comfortaa"/>
                <a:sym typeface="Comfortaa"/>
              </a:rPr>
              <a:t>Nello specifico, una rete neurale è strutturata con un gruppo interconnesso di nodi, che coinvolge uno strato di input, uno di nodi nascosti e lo strato di output.</a:t>
            </a:r>
            <a:endParaRPr sz="1200">
              <a:solidFill>
                <a:srgbClr val="2E2E2E"/>
              </a:solidFill>
              <a:latin typeface="Comfortaa"/>
              <a:ea typeface="Comfortaa"/>
              <a:cs typeface="Comfortaa"/>
              <a:sym typeface="Comfortaa"/>
            </a:endParaRPr>
          </a:p>
        </p:txBody>
      </p:sp>
      <p:sp>
        <p:nvSpPr>
          <p:cNvPr id="352" name="Google Shape;352;p53"/>
          <p:cNvSpPr txBox="1"/>
          <p:nvPr>
            <p:ph idx="4294967295" type="title"/>
          </p:nvPr>
        </p:nvSpPr>
        <p:spPr>
          <a:xfrm>
            <a:off x="722375" y="539500"/>
            <a:ext cx="7708500" cy="66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sz="2400">
                <a:latin typeface="Comfortaa"/>
                <a:ea typeface="Comfortaa"/>
                <a:cs typeface="Comfortaa"/>
                <a:sym typeface="Comfortaa"/>
              </a:rPr>
              <a:t>MODELLI CLASSIFICATORI</a:t>
            </a:r>
            <a:endParaRPr sz="2400">
              <a:latin typeface="Comfortaa"/>
              <a:ea typeface="Comfortaa"/>
              <a:cs typeface="Comfortaa"/>
              <a:sym typeface="Comforta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4"/>
          <p:cNvSpPr txBox="1"/>
          <p:nvPr>
            <p:ph idx="4294967295" type="title"/>
          </p:nvPr>
        </p:nvSpPr>
        <p:spPr>
          <a:xfrm>
            <a:off x="723600" y="1072888"/>
            <a:ext cx="3337500" cy="66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1800">
                <a:latin typeface="Comfortaa"/>
                <a:ea typeface="Comfortaa"/>
                <a:cs typeface="Comfortaa"/>
                <a:sym typeface="Comfortaa"/>
              </a:rPr>
              <a:t>SPLITTING</a:t>
            </a:r>
            <a:endParaRPr sz="1800">
              <a:latin typeface="Comfortaa"/>
              <a:ea typeface="Comfortaa"/>
              <a:cs typeface="Comfortaa"/>
              <a:sym typeface="Comfortaa"/>
            </a:endParaRPr>
          </a:p>
        </p:txBody>
      </p:sp>
      <p:sp>
        <p:nvSpPr>
          <p:cNvPr id="358" name="Google Shape;358;p54"/>
          <p:cNvSpPr txBox="1"/>
          <p:nvPr>
            <p:ph idx="4294967295" type="body"/>
          </p:nvPr>
        </p:nvSpPr>
        <p:spPr>
          <a:xfrm flipH="1">
            <a:off x="723600" y="1742800"/>
            <a:ext cx="3337500" cy="1964100"/>
          </a:xfrm>
          <a:prstGeom prst="rect">
            <a:avLst/>
          </a:prstGeom>
          <a:noFill/>
        </p:spPr>
        <p:txBody>
          <a:bodyPr anchorCtr="0" anchor="ctr" bIns="91425" lIns="91425" spcFirstLastPara="1" rIns="91425" wrap="square" tIns="91425">
            <a:spAutoFit/>
          </a:bodyPr>
          <a:lstStyle/>
          <a:p>
            <a:pPr indent="0" lvl="0" marL="0" rtl="0" algn="l">
              <a:lnSpc>
                <a:spcPct val="130000"/>
              </a:lnSpc>
              <a:spcBef>
                <a:spcPts val="0"/>
              </a:spcBef>
              <a:spcAft>
                <a:spcPts val="0"/>
              </a:spcAft>
              <a:buNone/>
            </a:pPr>
            <a:r>
              <a:rPr lang="it" sz="1200">
                <a:solidFill>
                  <a:srgbClr val="2E2E2E"/>
                </a:solidFill>
                <a:latin typeface="Comfortaa"/>
                <a:ea typeface="Comfortaa"/>
                <a:cs typeface="Comfortaa"/>
                <a:sym typeface="Comfortaa"/>
              </a:rPr>
              <a:t>Il dataset viene diviso in modo tale che vi sia un’elevata quantità di valori per l’addestramento del modello, rispetto a quelli dedicati al testing. </a:t>
            </a:r>
            <a:endParaRPr sz="1200">
              <a:solidFill>
                <a:srgbClr val="2E2E2E"/>
              </a:solidFill>
              <a:latin typeface="Comfortaa"/>
              <a:ea typeface="Comfortaa"/>
              <a:cs typeface="Comfortaa"/>
              <a:sym typeface="Comfortaa"/>
            </a:endParaRPr>
          </a:p>
          <a:p>
            <a:pPr indent="0" lvl="0" marL="0" rtl="0" algn="l">
              <a:lnSpc>
                <a:spcPct val="130000"/>
              </a:lnSpc>
              <a:spcBef>
                <a:spcPts val="1200"/>
              </a:spcBef>
              <a:spcAft>
                <a:spcPts val="1200"/>
              </a:spcAft>
              <a:buNone/>
            </a:pPr>
            <a:r>
              <a:rPr lang="it" sz="1200">
                <a:solidFill>
                  <a:srgbClr val="2E2E2E"/>
                </a:solidFill>
                <a:latin typeface="Comfortaa"/>
                <a:ea typeface="Comfortaa"/>
                <a:cs typeface="Comfortaa"/>
                <a:sym typeface="Comfortaa"/>
              </a:rPr>
              <a:t>Per lo studio si è quindi optato per ripartire il dataset con un rapporto 70%-30%.</a:t>
            </a:r>
            <a:endParaRPr sz="1200">
              <a:solidFill>
                <a:srgbClr val="2E2E2E"/>
              </a:solidFill>
              <a:latin typeface="Comfortaa"/>
              <a:ea typeface="Comfortaa"/>
              <a:cs typeface="Comfortaa"/>
              <a:sym typeface="Comfortaa"/>
            </a:endParaRPr>
          </a:p>
        </p:txBody>
      </p:sp>
      <p:cxnSp>
        <p:nvCxnSpPr>
          <p:cNvPr id="359" name="Google Shape;359;p54"/>
          <p:cNvCxnSpPr/>
          <p:nvPr/>
        </p:nvCxnSpPr>
        <p:spPr>
          <a:xfrm>
            <a:off x="4572000" y="1273375"/>
            <a:ext cx="0" cy="3191100"/>
          </a:xfrm>
          <a:prstGeom prst="straightConnector1">
            <a:avLst/>
          </a:prstGeom>
          <a:noFill/>
          <a:ln cap="flat" cmpd="sng" w="9525">
            <a:solidFill>
              <a:schemeClr val="dk1"/>
            </a:solidFill>
            <a:prstDash val="solid"/>
            <a:round/>
            <a:headEnd len="med" w="med" type="none"/>
            <a:tailEnd len="med" w="med" type="none"/>
          </a:ln>
        </p:spPr>
      </p:cxnSp>
      <p:sp>
        <p:nvSpPr>
          <p:cNvPr id="360" name="Google Shape;360;p54"/>
          <p:cNvSpPr txBox="1"/>
          <p:nvPr>
            <p:ph idx="4294967295" type="title"/>
          </p:nvPr>
        </p:nvSpPr>
        <p:spPr>
          <a:xfrm>
            <a:off x="5106600" y="1072888"/>
            <a:ext cx="3415200" cy="66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1800">
                <a:latin typeface="Comfortaa"/>
                <a:ea typeface="Comfortaa"/>
                <a:cs typeface="Comfortaa"/>
                <a:sym typeface="Comfortaa"/>
              </a:rPr>
              <a:t>CROSS-VALIDATION</a:t>
            </a:r>
            <a:endParaRPr sz="1800">
              <a:latin typeface="Comfortaa"/>
              <a:ea typeface="Comfortaa"/>
              <a:cs typeface="Comfortaa"/>
              <a:sym typeface="Comfortaa"/>
            </a:endParaRPr>
          </a:p>
        </p:txBody>
      </p:sp>
      <p:sp>
        <p:nvSpPr>
          <p:cNvPr id="361" name="Google Shape;361;p54"/>
          <p:cNvSpPr txBox="1"/>
          <p:nvPr>
            <p:ph idx="4294967295" type="body"/>
          </p:nvPr>
        </p:nvSpPr>
        <p:spPr>
          <a:xfrm flipH="1">
            <a:off x="5106600" y="1742400"/>
            <a:ext cx="3337500" cy="1810200"/>
          </a:xfrm>
          <a:prstGeom prst="rect">
            <a:avLst/>
          </a:prstGeom>
          <a:noFill/>
        </p:spPr>
        <p:txBody>
          <a:bodyPr anchorCtr="0" anchor="ctr" bIns="91425" lIns="91425" spcFirstLastPara="1" rIns="91425" wrap="square" tIns="91425">
            <a:spAutoFit/>
          </a:bodyPr>
          <a:lstStyle/>
          <a:p>
            <a:pPr indent="0" lvl="0" marL="0" rtl="0" algn="l">
              <a:lnSpc>
                <a:spcPct val="130000"/>
              </a:lnSpc>
              <a:spcBef>
                <a:spcPts val="0"/>
              </a:spcBef>
              <a:spcAft>
                <a:spcPts val="1200"/>
              </a:spcAft>
              <a:buNone/>
            </a:pPr>
            <a:r>
              <a:rPr lang="it" sz="1200">
                <a:solidFill>
                  <a:srgbClr val="2E2E2E"/>
                </a:solidFill>
                <a:latin typeface="Comfortaa"/>
                <a:ea typeface="Comfortaa"/>
                <a:cs typeface="Comfortaa"/>
                <a:sym typeface="Comfortaa"/>
              </a:rPr>
              <a:t>La procedura della k-fold cross validation consiste nella suddivisione del dataset totale in k-parti di uguale numerosità dove, ad ogni iterazione, la k-esima parte rappresenta il set di test e quella restante costituisce l'insieme di addestramento.</a:t>
            </a:r>
            <a:endParaRPr sz="1200">
              <a:solidFill>
                <a:srgbClr val="2E2E2E"/>
              </a:solidFill>
              <a:latin typeface="Comfortaa"/>
              <a:ea typeface="Comfortaa"/>
              <a:cs typeface="Comfortaa"/>
              <a:sym typeface="Comfortaa"/>
            </a:endParaRPr>
          </a:p>
        </p:txBody>
      </p:sp>
      <p:sp>
        <p:nvSpPr>
          <p:cNvPr id="362" name="Google Shape;362;p54"/>
          <p:cNvSpPr txBox="1"/>
          <p:nvPr>
            <p:ph idx="4294967295" type="title"/>
          </p:nvPr>
        </p:nvSpPr>
        <p:spPr>
          <a:xfrm>
            <a:off x="722375" y="539500"/>
            <a:ext cx="7708500" cy="66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sz="2400">
                <a:latin typeface="Comfortaa"/>
                <a:ea typeface="Comfortaa"/>
                <a:cs typeface="Comfortaa"/>
                <a:sym typeface="Comfortaa"/>
              </a:rPr>
              <a:t>TRAINING &amp; TESTING</a:t>
            </a:r>
            <a:endParaRPr sz="2400">
              <a:latin typeface="Comfortaa"/>
              <a:ea typeface="Comfortaa"/>
              <a:cs typeface="Comfortaa"/>
              <a:sym typeface="Comfortaa"/>
            </a:endParaRPr>
          </a:p>
        </p:txBody>
      </p:sp>
      <p:pic>
        <p:nvPicPr>
          <p:cNvPr id="363" name="Google Shape;363;p54"/>
          <p:cNvPicPr preferRelativeResize="0"/>
          <p:nvPr/>
        </p:nvPicPr>
        <p:blipFill>
          <a:blip r:embed="rId3">
            <a:alphaModFix/>
          </a:blip>
          <a:stretch>
            <a:fillRect/>
          </a:stretch>
        </p:blipFill>
        <p:spPr>
          <a:xfrm>
            <a:off x="723600" y="3919500"/>
            <a:ext cx="3337500" cy="530062"/>
          </a:xfrm>
          <a:prstGeom prst="rect">
            <a:avLst/>
          </a:prstGeom>
          <a:noFill/>
          <a:ln>
            <a:noFill/>
          </a:ln>
        </p:spPr>
      </p:pic>
      <p:pic>
        <p:nvPicPr>
          <p:cNvPr id="364" name="Google Shape;364;p54"/>
          <p:cNvPicPr preferRelativeResize="0"/>
          <p:nvPr/>
        </p:nvPicPr>
        <p:blipFill>
          <a:blip r:embed="rId4">
            <a:alphaModFix/>
          </a:blip>
          <a:stretch>
            <a:fillRect/>
          </a:stretch>
        </p:blipFill>
        <p:spPr>
          <a:xfrm>
            <a:off x="5082900" y="3624863"/>
            <a:ext cx="3438899" cy="111932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5"/>
          <p:cNvSpPr txBox="1"/>
          <p:nvPr>
            <p:ph idx="4294967295" type="body"/>
          </p:nvPr>
        </p:nvSpPr>
        <p:spPr>
          <a:xfrm flipH="1">
            <a:off x="723925" y="1289625"/>
            <a:ext cx="5052000" cy="3491100"/>
          </a:xfrm>
          <a:prstGeom prst="rect">
            <a:avLst/>
          </a:prstGeom>
          <a:noFill/>
        </p:spPr>
        <p:txBody>
          <a:bodyPr anchorCtr="0" anchor="ctr" bIns="91425" lIns="91425" spcFirstLastPara="1" rIns="91425" wrap="square" tIns="91425">
            <a:spAutoFit/>
          </a:bodyPr>
          <a:lstStyle/>
          <a:p>
            <a:pPr indent="-304800" lvl="0" marL="457200" rtl="0" algn="l">
              <a:lnSpc>
                <a:spcPct val="130000"/>
              </a:lnSpc>
              <a:spcBef>
                <a:spcPts val="0"/>
              </a:spcBef>
              <a:spcAft>
                <a:spcPts val="0"/>
              </a:spcAft>
              <a:buClr>
                <a:srgbClr val="2E2E2E"/>
              </a:buClr>
              <a:buSzPts val="1200"/>
              <a:buFont typeface="Comfortaa"/>
              <a:buChar char="●"/>
            </a:pPr>
            <a:r>
              <a:rPr b="1" lang="it" sz="1200">
                <a:solidFill>
                  <a:srgbClr val="2E2E2E"/>
                </a:solidFill>
                <a:latin typeface="Comfortaa"/>
                <a:ea typeface="Comfortaa"/>
                <a:cs typeface="Comfortaa"/>
                <a:sym typeface="Comfortaa"/>
              </a:rPr>
              <a:t>Accuracy</a:t>
            </a:r>
            <a:r>
              <a:rPr lang="it" sz="1200">
                <a:solidFill>
                  <a:srgbClr val="2E2E2E"/>
                </a:solidFill>
                <a:latin typeface="Comfortaa"/>
                <a:ea typeface="Comfortaa"/>
                <a:cs typeface="Comfortaa"/>
                <a:sym typeface="Comfortaa"/>
              </a:rPr>
              <a:t>: capacità di un modello di trovare tutti i casi veritieri, ovvero la percentuale di istanze classificate correttamente.</a:t>
            </a:r>
            <a:br>
              <a:rPr lang="it" sz="1200">
                <a:solidFill>
                  <a:srgbClr val="2E2E2E"/>
                </a:solidFill>
                <a:latin typeface="Comfortaa"/>
                <a:ea typeface="Comfortaa"/>
                <a:cs typeface="Comfortaa"/>
                <a:sym typeface="Comfortaa"/>
              </a:rPr>
            </a:br>
            <a:endParaRPr sz="1200">
              <a:solidFill>
                <a:srgbClr val="2E2E2E"/>
              </a:solidFill>
              <a:latin typeface="Comfortaa"/>
              <a:ea typeface="Comfortaa"/>
              <a:cs typeface="Comfortaa"/>
              <a:sym typeface="Comfortaa"/>
            </a:endParaRPr>
          </a:p>
          <a:p>
            <a:pPr indent="-304800" lvl="0" marL="457200" rtl="0" algn="l">
              <a:lnSpc>
                <a:spcPct val="130000"/>
              </a:lnSpc>
              <a:spcBef>
                <a:spcPts val="0"/>
              </a:spcBef>
              <a:spcAft>
                <a:spcPts val="0"/>
              </a:spcAft>
              <a:buClr>
                <a:srgbClr val="2E2E2E"/>
              </a:buClr>
              <a:buSzPts val="1200"/>
              <a:buFont typeface="Comfortaa"/>
              <a:buChar char="●"/>
            </a:pPr>
            <a:r>
              <a:rPr b="1" lang="it" sz="1200">
                <a:solidFill>
                  <a:srgbClr val="2E2E2E"/>
                </a:solidFill>
                <a:latin typeface="Comfortaa"/>
                <a:ea typeface="Comfortaa"/>
                <a:cs typeface="Comfortaa"/>
                <a:sym typeface="Comfortaa"/>
              </a:rPr>
              <a:t>Precision</a:t>
            </a:r>
            <a:r>
              <a:rPr lang="it" sz="1200">
                <a:solidFill>
                  <a:srgbClr val="2E2E2E"/>
                </a:solidFill>
                <a:latin typeface="Comfortaa"/>
                <a:ea typeface="Comfortaa"/>
                <a:cs typeface="Comfortaa"/>
                <a:sym typeface="Comfortaa"/>
              </a:rPr>
              <a:t>: capacità di un modello di classificazione di identificare correttamente i valori positivi rispetto a tutte le osservazioni positive.</a:t>
            </a:r>
            <a:br>
              <a:rPr lang="it" sz="1200">
                <a:solidFill>
                  <a:srgbClr val="2E2E2E"/>
                </a:solidFill>
                <a:latin typeface="Comfortaa"/>
                <a:ea typeface="Comfortaa"/>
                <a:cs typeface="Comfortaa"/>
                <a:sym typeface="Comfortaa"/>
              </a:rPr>
            </a:br>
            <a:endParaRPr sz="1200">
              <a:solidFill>
                <a:srgbClr val="2E2E2E"/>
              </a:solidFill>
              <a:latin typeface="Comfortaa"/>
              <a:ea typeface="Comfortaa"/>
              <a:cs typeface="Comfortaa"/>
              <a:sym typeface="Comfortaa"/>
            </a:endParaRPr>
          </a:p>
          <a:p>
            <a:pPr indent="-304800" lvl="0" marL="457200" rtl="0" algn="l">
              <a:lnSpc>
                <a:spcPct val="130000"/>
              </a:lnSpc>
              <a:spcBef>
                <a:spcPts val="0"/>
              </a:spcBef>
              <a:spcAft>
                <a:spcPts val="0"/>
              </a:spcAft>
              <a:buClr>
                <a:srgbClr val="2E2E2E"/>
              </a:buClr>
              <a:buSzPts val="1200"/>
              <a:buFont typeface="Comfortaa"/>
              <a:buChar char="●"/>
            </a:pPr>
            <a:r>
              <a:rPr b="1" lang="it" sz="1200">
                <a:solidFill>
                  <a:srgbClr val="2E2E2E"/>
                </a:solidFill>
                <a:latin typeface="Comfortaa"/>
                <a:ea typeface="Comfortaa"/>
                <a:cs typeface="Comfortaa"/>
                <a:sym typeface="Comfortaa"/>
              </a:rPr>
              <a:t>Recall</a:t>
            </a:r>
            <a:r>
              <a:rPr lang="it" sz="1200">
                <a:solidFill>
                  <a:srgbClr val="2E2E2E"/>
                </a:solidFill>
                <a:latin typeface="Comfortaa"/>
                <a:ea typeface="Comfortaa"/>
                <a:cs typeface="Comfortaa"/>
                <a:sym typeface="Comfortaa"/>
              </a:rPr>
              <a:t>: capacità di un modello di trovare tutti i casi pertinenti all’interno di una serie di dati, ovvero la capacità di identificare i valori positivi.</a:t>
            </a:r>
            <a:br>
              <a:rPr lang="it" sz="1200">
                <a:solidFill>
                  <a:srgbClr val="2E2E2E"/>
                </a:solidFill>
                <a:latin typeface="Comfortaa"/>
                <a:ea typeface="Comfortaa"/>
                <a:cs typeface="Comfortaa"/>
                <a:sym typeface="Comfortaa"/>
              </a:rPr>
            </a:br>
            <a:endParaRPr sz="1200">
              <a:solidFill>
                <a:srgbClr val="2E2E2E"/>
              </a:solidFill>
              <a:latin typeface="Comfortaa"/>
              <a:ea typeface="Comfortaa"/>
              <a:cs typeface="Comfortaa"/>
              <a:sym typeface="Comfortaa"/>
            </a:endParaRPr>
          </a:p>
          <a:p>
            <a:pPr indent="-304800" lvl="0" marL="457200" rtl="0" algn="l">
              <a:lnSpc>
                <a:spcPct val="130000"/>
              </a:lnSpc>
              <a:spcBef>
                <a:spcPts val="0"/>
              </a:spcBef>
              <a:spcAft>
                <a:spcPts val="0"/>
              </a:spcAft>
              <a:buClr>
                <a:srgbClr val="2E2E2E"/>
              </a:buClr>
              <a:buSzPts val="1200"/>
              <a:buFont typeface="Comfortaa"/>
              <a:buChar char="●"/>
            </a:pPr>
            <a:r>
              <a:rPr b="1" lang="it" sz="1200">
                <a:solidFill>
                  <a:srgbClr val="2E2E2E"/>
                </a:solidFill>
                <a:latin typeface="Comfortaa"/>
                <a:ea typeface="Comfortaa"/>
                <a:cs typeface="Comfortaa"/>
                <a:sym typeface="Comfortaa"/>
              </a:rPr>
              <a:t>F1-Score</a:t>
            </a:r>
            <a:r>
              <a:rPr lang="it" sz="1200">
                <a:solidFill>
                  <a:srgbClr val="2E2E2E"/>
                </a:solidFill>
                <a:latin typeface="Comfortaa"/>
                <a:ea typeface="Comfortaa"/>
                <a:cs typeface="Comfortaa"/>
                <a:sym typeface="Comfortaa"/>
              </a:rPr>
              <a:t>: media armonica di precisione e recall, prese entrambe le metriche.</a:t>
            </a:r>
            <a:endParaRPr sz="1200">
              <a:solidFill>
                <a:srgbClr val="2E2E2E"/>
              </a:solidFill>
              <a:latin typeface="Comfortaa"/>
              <a:ea typeface="Comfortaa"/>
              <a:cs typeface="Comfortaa"/>
              <a:sym typeface="Comfortaa"/>
            </a:endParaRPr>
          </a:p>
        </p:txBody>
      </p:sp>
      <p:sp>
        <p:nvSpPr>
          <p:cNvPr id="370" name="Google Shape;370;p55"/>
          <p:cNvSpPr txBox="1"/>
          <p:nvPr>
            <p:ph idx="4294967295" type="title"/>
          </p:nvPr>
        </p:nvSpPr>
        <p:spPr>
          <a:xfrm>
            <a:off x="722375" y="539500"/>
            <a:ext cx="7708500" cy="66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sz="2400">
                <a:latin typeface="Comfortaa"/>
                <a:ea typeface="Comfortaa"/>
                <a:cs typeface="Comfortaa"/>
                <a:sym typeface="Comfortaa"/>
              </a:rPr>
              <a:t>METRICHE</a:t>
            </a:r>
            <a:endParaRPr sz="2400">
              <a:latin typeface="Comfortaa"/>
              <a:ea typeface="Comfortaa"/>
              <a:cs typeface="Comfortaa"/>
              <a:sym typeface="Comfortaa"/>
            </a:endParaRPr>
          </a:p>
        </p:txBody>
      </p:sp>
      <p:pic>
        <p:nvPicPr>
          <p:cNvPr id="371" name="Google Shape;371;p55"/>
          <p:cNvPicPr preferRelativeResize="0"/>
          <p:nvPr/>
        </p:nvPicPr>
        <p:blipFill>
          <a:blip r:embed="rId3">
            <a:alphaModFix/>
          </a:blip>
          <a:stretch>
            <a:fillRect/>
          </a:stretch>
        </p:blipFill>
        <p:spPr>
          <a:xfrm>
            <a:off x="6141625" y="1289625"/>
            <a:ext cx="1962150" cy="666750"/>
          </a:xfrm>
          <a:prstGeom prst="rect">
            <a:avLst/>
          </a:prstGeom>
          <a:noFill/>
          <a:ln>
            <a:noFill/>
          </a:ln>
        </p:spPr>
      </p:pic>
      <p:pic>
        <p:nvPicPr>
          <p:cNvPr id="372" name="Google Shape;372;p55"/>
          <p:cNvPicPr preferRelativeResize="0"/>
          <p:nvPr/>
        </p:nvPicPr>
        <p:blipFill>
          <a:blip r:embed="rId4">
            <a:alphaModFix/>
          </a:blip>
          <a:stretch>
            <a:fillRect/>
          </a:stretch>
        </p:blipFill>
        <p:spPr>
          <a:xfrm>
            <a:off x="6598775" y="2327163"/>
            <a:ext cx="1047750" cy="533400"/>
          </a:xfrm>
          <a:prstGeom prst="rect">
            <a:avLst/>
          </a:prstGeom>
          <a:noFill/>
          <a:ln>
            <a:noFill/>
          </a:ln>
        </p:spPr>
      </p:pic>
      <p:pic>
        <p:nvPicPr>
          <p:cNvPr id="373" name="Google Shape;373;p55"/>
          <p:cNvPicPr preferRelativeResize="0"/>
          <p:nvPr/>
        </p:nvPicPr>
        <p:blipFill>
          <a:blip r:embed="rId5">
            <a:alphaModFix/>
          </a:blip>
          <a:stretch>
            <a:fillRect/>
          </a:stretch>
        </p:blipFill>
        <p:spPr>
          <a:xfrm>
            <a:off x="6608350" y="3183775"/>
            <a:ext cx="1028700" cy="571500"/>
          </a:xfrm>
          <a:prstGeom prst="rect">
            <a:avLst/>
          </a:prstGeom>
          <a:noFill/>
          <a:ln>
            <a:noFill/>
          </a:ln>
        </p:spPr>
      </p:pic>
      <p:pic>
        <p:nvPicPr>
          <p:cNvPr id="374" name="Google Shape;374;p55"/>
          <p:cNvPicPr preferRelativeResize="0"/>
          <p:nvPr/>
        </p:nvPicPr>
        <p:blipFill>
          <a:blip r:embed="rId6">
            <a:alphaModFix/>
          </a:blip>
          <a:stretch>
            <a:fillRect/>
          </a:stretch>
        </p:blipFill>
        <p:spPr>
          <a:xfrm>
            <a:off x="6274950" y="4149850"/>
            <a:ext cx="1695434" cy="533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6"/>
          <p:cNvSpPr txBox="1"/>
          <p:nvPr>
            <p:ph idx="4294967295" type="title"/>
          </p:nvPr>
        </p:nvSpPr>
        <p:spPr>
          <a:xfrm>
            <a:off x="699900" y="1072888"/>
            <a:ext cx="3337500" cy="66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1800">
                <a:latin typeface="Comfortaa"/>
                <a:ea typeface="Comfortaa"/>
                <a:cs typeface="Comfortaa"/>
                <a:sym typeface="Comfortaa"/>
              </a:rPr>
              <a:t>NAIVE BAYES</a:t>
            </a:r>
            <a:endParaRPr sz="1800">
              <a:latin typeface="Comfortaa"/>
              <a:ea typeface="Comfortaa"/>
              <a:cs typeface="Comfortaa"/>
              <a:sym typeface="Comfortaa"/>
            </a:endParaRPr>
          </a:p>
        </p:txBody>
      </p:sp>
      <p:cxnSp>
        <p:nvCxnSpPr>
          <p:cNvPr id="380" name="Google Shape;380;p56"/>
          <p:cNvCxnSpPr/>
          <p:nvPr/>
        </p:nvCxnSpPr>
        <p:spPr>
          <a:xfrm>
            <a:off x="4572000" y="1273375"/>
            <a:ext cx="0" cy="3191100"/>
          </a:xfrm>
          <a:prstGeom prst="straightConnector1">
            <a:avLst/>
          </a:prstGeom>
          <a:noFill/>
          <a:ln cap="flat" cmpd="sng" w="9525">
            <a:solidFill>
              <a:schemeClr val="dk1"/>
            </a:solidFill>
            <a:prstDash val="solid"/>
            <a:round/>
            <a:headEnd len="med" w="med" type="none"/>
            <a:tailEnd len="med" w="med" type="none"/>
          </a:ln>
        </p:spPr>
      </p:cxnSp>
      <p:sp>
        <p:nvSpPr>
          <p:cNvPr id="381" name="Google Shape;381;p56"/>
          <p:cNvSpPr txBox="1"/>
          <p:nvPr>
            <p:ph idx="4294967295" type="title"/>
          </p:nvPr>
        </p:nvSpPr>
        <p:spPr>
          <a:xfrm>
            <a:off x="5106600" y="1072888"/>
            <a:ext cx="3415200" cy="66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1800">
                <a:latin typeface="Comfortaa"/>
                <a:ea typeface="Comfortaa"/>
                <a:cs typeface="Comfortaa"/>
                <a:sym typeface="Comfortaa"/>
              </a:rPr>
              <a:t>NEURAL NETWORK</a:t>
            </a:r>
            <a:endParaRPr sz="1800">
              <a:latin typeface="Comfortaa"/>
              <a:ea typeface="Comfortaa"/>
              <a:cs typeface="Comfortaa"/>
              <a:sym typeface="Comfortaa"/>
            </a:endParaRPr>
          </a:p>
        </p:txBody>
      </p:sp>
      <p:sp>
        <p:nvSpPr>
          <p:cNvPr id="382" name="Google Shape;382;p56"/>
          <p:cNvSpPr txBox="1"/>
          <p:nvPr>
            <p:ph idx="4294967295" type="title"/>
          </p:nvPr>
        </p:nvSpPr>
        <p:spPr>
          <a:xfrm>
            <a:off x="722375" y="539500"/>
            <a:ext cx="7708500" cy="66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sz="2400">
                <a:latin typeface="Comfortaa"/>
                <a:ea typeface="Comfortaa"/>
                <a:cs typeface="Comfortaa"/>
                <a:sym typeface="Comfortaa"/>
              </a:rPr>
              <a:t>RISULTATI SPLITTING - QUALITY</a:t>
            </a:r>
            <a:endParaRPr sz="2400">
              <a:latin typeface="Comfortaa"/>
              <a:ea typeface="Comfortaa"/>
              <a:cs typeface="Comfortaa"/>
              <a:sym typeface="Comfortaa"/>
            </a:endParaRPr>
          </a:p>
        </p:txBody>
      </p:sp>
      <p:pic>
        <p:nvPicPr>
          <p:cNvPr id="383" name="Google Shape;383;p56"/>
          <p:cNvPicPr preferRelativeResize="0"/>
          <p:nvPr/>
        </p:nvPicPr>
        <p:blipFill>
          <a:blip r:embed="rId3">
            <a:alphaModFix/>
          </a:blip>
          <a:stretch>
            <a:fillRect/>
          </a:stretch>
        </p:blipFill>
        <p:spPr>
          <a:xfrm>
            <a:off x="917725" y="1742800"/>
            <a:ext cx="2336667" cy="2160000"/>
          </a:xfrm>
          <a:prstGeom prst="rect">
            <a:avLst/>
          </a:prstGeom>
          <a:noFill/>
          <a:ln>
            <a:noFill/>
          </a:ln>
        </p:spPr>
      </p:pic>
      <p:pic>
        <p:nvPicPr>
          <p:cNvPr id="384" name="Google Shape;384;p56"/>
          <p:cNvPicPr preferRelativeResize="0"/>
          <p:nvPr/>
        </p:nvPicPr>
        <p:blipFill>
          <a:blip r:embed="rId4">
            <a:alphaModFix/>
          </a:blip>
          <a:stretch>
            <a:fillRect/>
          </a:stretch>
        </p:blipFill>
        <p:spPr>
          <a:xfrm>
            <a:off x="5328000" y="1742788"/>
            <a:ext cx="2336667" cy="2160000"/>
          </a:xfrm>
          <a:prstGeom prst="rect">
            <a:avLst/>
          </a:prstGeom>
          <a:noFill/>
          <a:ln>
            <a:noFill/>
          </a:ln>
        </p:spPr>
      </p:pic>
      <p:graphicFrame>
        <p:nvGraphicFramePr>
          <p:cNvPr id="385" name="Google Shape;385;p56"/>
          <p:cNvGraphicFramePr/>
          <p:nvPr/>
        </p:nvGraphicFramePr>
        <p:xfrm>
          <a:off x="722375" y="4069000"/>
          <a:ext cx="3000000" cy="3000000"/>
        </p:xfrm>
        <a:graphic>
          <a:graphicData uri="http://schemas.openxmlformats.org/drawingml/2006/table">
            <a:tbl>
              <a:tblPr>
                <a:noFill/>
                <a:tableStyleId>{2F45DF85-E8B1-4206-B9DC-01794D365360}</a:tableStyleId>
              </a:tblPr>
              <a:tblGrid>
                <a:gridCol w="1657525"/>
                <a:gridCol w="1657525"/>
              </a:tblGrid>
              <a:tr h="381000">
                <a:tc>
                  <a:txBody>
                    <a:bodyPr/>
                    <a:lstStyle/>
                    <a:p>
                      <a:pPr indent="0" lvl="0" marL="0" rtl="0" algn="l">
                        <a:spcBef>
                          <a:spcPts val="0"/>
                        </a:spcBef>
                        <a:spcAft>
                          <a:spcPts val="0"/>
                        </a:spcAft>
                        <a:buNone/>
                      </a:pPr>
                      <a:r>
                        <a:rPr b="1" lang="it" sz="1200">
                          <a:latin typeface="Comfortaa"/>
                          <a:ea typeface="Comfortaa"/>
                          <a:cs typeface="Comfortaa"/>
                          <a:sym typeface="Comfortaa"/>
                        </a:rPr>
                        <a:t>Accuracy</a:t>
                      </a:r>
                      <a:r>
                        <a:rPr lang="it" sz="1200">
                          <a:latin typeface="Comfortaa"/>
                          <a:ea typeface="Comfortaa"/>
                          <a:cs typeface="Comfortaa"/>
                          <a:sym typeface="Comfortaa"/>
                        </a:rPr>
                        <a:t>: 0.6869</a:t>
                      </a:r>
                      <a:endParaRPr sz="1200">
                        <a:latin typeface="Comfortaa"/>
                        <a:ea typeface="Comfortaa"/>
                        <a:cs typeface="Comfortaa"/>
                        <a:sym typeface="Comforta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it" sz="1200">
                          <a:latin typeface="Comfortaa"/>
                          <a:ea typeface="Comfortaa"/>
                          <a:cs typeface="Comfortaa"/>
                          <a:sym typeface="Comfortaa"/>
                        </a:rPr>
                        <a:t>Precision</a:t>
                      </a:r>
                      <a:r>
                        <a:rPr lang="it" sz="1200">
                          <a:latin typeface="Comfortaa"/>
                          <a:ea typeface="Comfortaa"/>
                          <a:cs typeface="Comfortaa"/>
                          <a:sym typeface="Comfortaa"/>
                        </a:rPr>
                        <a:t>: 0.7657</a:t>
                      </a:r>
                      <a:endParaRPr sz="1200">
                        <a:latin typeface="Comfortaa"/>
                        <a:ea typeface="Comfortaa"/>
                        <a:cs typeface="Comfortaa"/>
                        <a:sym typeface="Comforta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b="1" lang="it" sz="1200">
                          <a:latin typeface="Comfortaa"/>
                          <a:ea typeface="Comfortaa"/>
                          <a:cs typeface="Comfortaa"/>
                          <a:sym typeface="Comfortaa"/>
                        </a:rPr>
                        <a:t>Recall</a:t>
                      </a:r>
                      <a:r>
                        <a:rPr lang="it" sz="1200">
                          <a:latin typeface="Comfortaa"/>
                          <a:ea typeface="Comfortaa"/>
                          <a:cs typeface="Comfortaa"/>
                          <a:sym typeface="Comfortaa"/>
                        </a:rPr>
                        <a:t>: 0.5865</a:t>
                      </a:r>
                      <a:endParaRPr sz="1200">
                        <a:latin typeface="Comfortaa"/>
                        <a:ea typeface="Comfortaa"/>
                        <a:cs typeface="Comfortaa"/>
                        <a:sym typeface="Comforta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it" sz="1200">
                          <a:latin typeface="Comfortaa"/>
                          <a:ea typeface="Comfortaa"/>
                          <a:cs typeface="Comfortaa"/>
                          <a:sym typeface="Comfortaa"/>
                        </a:rPr>
                        <a:t>F1-Score</a:t>
                      </a:r>
                      <a:r>
                        <a:rPr lang="it" sz="1200">
                          <a:latin typeface="Comfortaa"/>
                          <a:ea typeface="Comfortaa"/>
                          <a:cs typeface="Comfortaa"/>
                          <a:sym typeface="Comfortaa"/>
                        </a:rPr>
                        <a:t>: 0.6642</a:t>
                      </a:r>
                      <a:endParaRPr sz="1200">
                        <a:latin typeface="Comfortaa"/>
                        <a:ea typeface="Comfortaa"/>
                        <a:cs typeface="Comfortaa"/>
                        <a:sym typeface="Comforta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graphicFrame>
        <p:nvGraphicFramePr>
          <p:cNvPr id="386" name="Google Shape;386;p56"/>
          <p:cNvGraphicFramePr/>
          <p:nvPr/>
        </p:nvGraphicFramePr>
        <p:xfrm>
          <a:off x="5156675" y="4069000"/>
          <a:ext cx="3000000" cy="3000000"/>
        </p:xfrm>
        <a:graphic>
          <a:graphicData uri="http://schemas.openxmlformats.org/drawingml/2006/table">
            <a:tbl>
              <a:tblPr>
                <a:noFill/>
                <a:tableStyleId>{2F45DF85-E8B1-4206-B9DC-01794D365360}</a:tableStyleId>
              </a:tblPr>
              <a:tblGrid>
                <a:gridCol w="1657525"/>
                <a:gridCol w="1657525"/>
              </a:tblGrid>
              <a:tr h="381000">
                <a:tc>
                  <a:txBody>
                    <a:bodyPr/>
                    <a:lstStyle/>
                    <a:p>
                      <a:pPr indent="0" lvl="0" marL="0" rtl="0" algn="l">
                        <a:spcBef>
                          <a:spcPts val="0"/>
                        </a:spcBef>
                        <a:spcAft>
                          <a:spcPts val="0"/>
                        </a:spcAft>
                        <a:buNone/>
                      </a:pPr>
                      <a:r>
                        <a:rPr b="1" lang="it" sz="1200">
                          <a:latin typeface="Comfortaa"/>
                          <a:ea typeface="Comfortaa"/>
                          <a:cs typeface="Comfortaa"/>
                          <a:sym typeface="Comfortaa"/>
                        </a:rPr>
                        <a:t>Accuracy</a:t>
                      </a:r>
                      <a:r>
                        <a:rPr lang="it" sz="1200">
                          <a:latin typeface="Comfortaa"/>
                          <a:ea typeface="Comfortaa"/>
                          <a:cs typeface="Comfortaa"/>
                          <a:sym typeface="Comfortaa"/>
                        </a:rPr>
                        <a:t>: 0.7190</a:t>
                      </a:r>
                      <a:endParaRPr sz="1200">
                        <a:latin typeface="Comfortaa"/>
                        <a:ea typeface="Comfortaa"/>
                        <a:cs typeface="Comfortaa"/>
                        <a:sym typeface="Comforta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it" sz="1200">
                          <a:latin typeface="Comfortaa"/>
                          <a:ea typeface="Comfortaa"/>
                          <a:cs typeface="Comfortaa"/>
                          <a:sym typeface="Comfortaa"/>
                        </a:rPr>
                        <a:t>Precision</a:t>
                      </a:r>
                      <a:r>
                        <a:rPr lang="it" sz="1200">
                          <a:latin typeface="Comfortaa"/>
                          <a:ea typeface="Comfortaa"/>
                          <a:cs typeface="Comfortaa"/>
                          <a:sym typeface="Comfortaa"/>
                        </a:rPr>
                        <a:t>: 0.7567</a:t>
                      </a:r>
                      <a:endParaRPr sz="1200">
                        <a:latin typeface="Comfortaa"/>
                        <a:ea typeface="Comfortaa"/>
                        <a:cs typeface="Comfortaa"/>
                        <a:sym typeface="Comforta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b="1" lang="it" sz="1200">
                          <a:latin typeface="Comfortaa"/>
                          <a:ea typeface="Comfortaa"/>
                          <a:cs typeface="Comfortaa"/>
                          <a:sym typeface="Comfortaa"/>
                        </a:rPr>
                        <a:t>Recall</a:t>
                      </a:r>
                      <a:r>
                        <a:rPr lang="it" sz="1200">
                          <a:latin typeface="Comfortaa"/>
                          <a:ea typeface="Comfortaa"/>
                          <a:cs typeface="Comfortaa"/>
                          <a:sym typeface="Comfortaa"/>
                        </a:rPr>
                        <a:t>: 0.6827</a:t>
                      </a:r>
                      <a:endParaRPr sz="1200">
                        <a:latin typeface="Comfortaa"/>
                        <a:ea typeface="Comfortaa"/>
                        <a:cs typeface="Comfortaa"/>
                        <a:sym typeface="Comforta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it" sz="1200">
                          <a:latin typeface="Comfortaa"/>
                          <a:ea typeface="Comfortaa"/>
                          <a:cs typeface="Comfortaa"/>
                          <a:sym typeface="Comfortaa"/>
                        </a:rPr>
                        <a:t>F1-Score</a:t>
                      </a:r>
                      <a:r>
                        <a:rPr lang="it" sz="1200">
                          <a:latin typeface="Comfortaa"/>
                          <a:ea typeface="Comfortaa"/>
                          <a:cs typeface="Comfortaa"/>
                          <a:sym typeface="Comfortaa"/>
                        </a:rPr>
                        <a:t>: 0.7178</a:t>
                      </a:r>
                      <a:endParaRPr sz="1200">
                        <a:latin typeface="Comfortaa"/>
                        <a:ea typeface="Comfortaa"/>
                        <a:cs typeface="Comfortaa"/>
                        <a:sym typeface="Comforta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7"/>
          <p:cNvSpPr txBox="1"/>
          <p:nvPr>
            <p:ph idx="4294967295" type="title"/>
          </p:nvPr>
        </p:nvSpPr>
        <p:spPr>
          <a:xfrm>
            <a:off x="699900" y="1072888"/>
            <a:ext cx="3337500" cy="66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1800">
                <a:latin typeface="Comfortaa"/>
                <a:ea typeface="Comfortaa"/>
                <a:cs typeface="Comfortaa"/>
                <a:sym typeface="Comfortaa"/>
              </a:rPr>
              <a:t>NAIVE BAYES</a:t>
            </a:r>
            <a:endParaRPr sz="1800">
              <a:latin typeface="Comfortaa"/>
              <a:ea typeface="Comfortaa"/>
              <a:cs typeface="Comfortaa"/>
              <a:sym typeface="Comfortaa"/>
            </a:endParaRPr>
          </a:p>
        </p:txBody>
      </p:sp>
      <p:cxnSp>
        <p:nvCxnSpPr>
          <p:cNvPr id="392" name="Google Shape;392;p57"/>
          <p:cNvCxnSpPr/>
          <p:nvPr/>
        </p:nvCxnSpPr>
        <p:spPr>
          <a:xfrm>
            <a:off x="4572000" y="1273375"/>
            <a:ext cx="0" cy="3191100"/>
          </a:xfrm>
          <a:prstGeom prst="straightConnector1">
            <a:avLst/>
          </a:prstGeom>
          <a:noFill/>
          <a:ln cap="flat" cmpd="sng" w="9525">
            <a:solidFill>
              <a:schemeClr val="dk1"/>
            </a:solidFill>
            <a:prstDash val="solid"/>
            <a:round/>
            <a:headEnd len="med" w="med" type="none"/>
            <a:tailEnd len="med" w="med" type="none"/>
          </a:ln>
        </p:spPr>
      </p:cxnSp>
      <p:sp>
        <p:nvSpPr>
          <p:cNvPr id="393" name="Google Shape;393;p57"/>
          <p:cNvSpPr txBox="1"/>
          <p:nvPr>
            <p:ph idx="4294967295" type="title"/>
          </p:nvPr>
        </p:nvSpPr>
        <p:spPr>
          <a:xfrm>
            <a:off x="5106600" y="1072888"/>
            <a:ext cx="3415200" cy="66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1800">
                <a:latin typeface="Comfortaa"/>
                <a:ea typeface="Comfortaa"/>
                <a:cs typeface="Comfortaa"/>
                <a:sym typeface="Comfortaa"/>
              </a:rPr>
              <a:t>NEURAL NETWORK</a:t>
            </a:r>
            <a:endParaRPr sz="1800">
              <a:latin typeface="Comfortaa"/>
              <a:ea typeface="Comfortaa"/>
              <a:cs typeface="Comfortaa"/>
              <a:sym typeface="Comfortaa"/>
            </a:endParaRPr>
          </a:p>
        </p:txBody>
      </p:sp>
      <p:sp>
        <p:nvSpPr>
          <p:cNvPr id="394" name="Google Shape;394;p57"/>
          <p:cNvSpPr txBox="1"/>
          <p:nvPr>
            <p:ph idx="4294967295" type="title"/>
          </p:nvPr>
        </p:nvSpPr>
        <p:spPr>
          <a:xfrm>
            <a:off x="722375" y="539500"/>
            <a:ext cx="7708500" cy="66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sz="2400">
                <a:latin typeface="Comfortaa"/>
                <a:ea typeface="Comfortaa"/>
                <a:cs typeface="Comfortaa"/>
                <a:sym typeface="Comfortaa"/>
              </a:rPr>
              <a:t>RISULTATI SPLITTING - QUALITY</a:t>
            </a:r>
            <a:endParaRPr sz="2400">
              <a:latin typeface="Comfortaa"/>
              <a:ea typeface="Comfortaa"/>
              <a:cs typeface="Comfortaa"/>
              <a:sym typeface="Comfortaa"/>
            </a:endParaRPr>
          </a:p>
        </p:txBody>
      </p:sp>
      <p:pic>
        <p:nvPicPr>
          <p:cNvPr id="395" name="Google Shape;395;p57"/>
          <p:cNvPicPr preferRelativeResize="0"/>
          <p:nvPr/>
        </p:nvPicPr>
        <p:blipFill>
          <a:blip r:embed="rId3">
            <a:alphaModFix/>
          </a:blip>
          <a:stretch>
            <a:fillRect/>
          </a:stretch>
        </p:blipFill>
        <p:spPr>
          <a:xfrm>
            <a:off x="1106575" y="1742788"/>
            <a:ext cx="2524125" cy="2524125"/>
          </a:xfrm>
          <a:prstGeom prst="rect">
            <a:avLst/>
          </a:prstGeom>
          <a:noFill/>
          <a:ln>
            <a:noFill/>
          </a:ln>
        </p:spPr>
      </p:pic>
      <p:pic>
        <p:nvPicPr>
          <p:cNvPr id="396" name="Google Shape;396;p57"/>
          <p:cNvPicPr preferRelativeResize="0"/>
          <p:nvPr/>
        </p:nvPicPr>
        <p:blipFill>
          <a:blip r:embed="rId4">
            <a:alphaModFix/>
          </a:blip>
          <a:stretch>
            <a:fillRect/>
          </a:stretch>
        </p:blipFill>
        <p:spPr>
          <a:xfrm>
            <a:off x="5552138" y="1742788"/>
            <a:ext cx="2524125" cy="2524125"/>
          </a:xfrm>
          <a:prstGeom prst="rect">
            <a:avLst/>
          </a:prstGeom>
          <a:noFill/>
          <a:ln>
            <a:noFill/>
          </a:ln>
        </p:spPr>
      </p:pic>
      <p:sp>
        <p:nvSpPr>
          <p:cNvPr id="397" name="Google Shape;397;p57"/>
          <p:cNvSpPr txBox="1"/>
          <p:nvPr/>
        </p:nvSpPr>
        <p:spPr>
          <a:xfrm>
            <a:off x="1826850" y="4266925"/>
            <a:ext cx="108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200">
                <a:latin typeface="Comfortaa"/>
                <a:ea typeface="Comfortaa"/>
                <a:cs typeface="Comfortaa"/>
                <a:sym typeface="Comfortaa"/>
              </a:rPr>
              <a:t>AUC</a:t>
            </a:r>
            <a:r>
              <a:rPr lang="it" sz="1200">
                <a:latin typeface="Comfortaa"/>
                <a:ea typeface="Comfortaa"/>
                <a:cs typeface="Comfortaa"/>
                <a:sym typeface="Comfortaa"/>
              </a:rPr>
              <a:t>: 0.7484</a:t>
            </a:r>
            <a:endParaRPr sz="1200">
              <a:latin typeface="Comfortaa"/>
              <a:ea typeface="Comfortaa"/>
              <a:cs typeface="Comfortaa"/>
              <a:sym typeface="Comfortaa"/>
            </a:endParaRPr>
          </a:p>
        </p:txBody>
      </p:sp>
      <p:sp>
        <p:nvSpPr>
          <p:cNvPr id="398" name="Google Shape;398;p57"/>
          <p:cNvSpPr txBox="1"/>
          <p:nvPr/>
        </p:nvSpPr>
        <p:spPr>
          <a:xfrm>
            <a:off x="6272413" y="4266925"/>
            <a:ext cx="108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200">
                <a:latin typeface="Comfortaa"/>
                <a:ea typeface="Comfortaa"/>
                <a:cs typeface="Comfortaa"/>
                <a:sym typeface="Comfortaa"/>
              </a:rPr>
              <a:t>AUC</a:t>
            </a:r>
            <a:r>
              <a:rPr lang="it" sz="1200">
                <a:latin typeface="Comfortaa"/>
                <a:ea typeface="Comfortaa"/>
                <a:cs typeface="Comfortaa"/>
                <a:sym typeface="Comfortaa"/>
              </a:rPr>
              <a:t>: 0.7776</a:t>
            </a:r>
            <a:endParaRPr sz="1200">
              <a:latin typeface="Comfortaa"/>
              <a:ea typeface="Comfortaa"/>
              <a:cs typeface="Comfortaa"/>
              <a:sym typeface="Comforta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8"/>
          <p:cNvSpPr txBox="1"/>
          <p:nvPr>
            <p:ph idx="4294967295" type="title"/>
          </p:nvPr>
        </p:nvSpPr>
        <p:spPr>
          <a:xfrm>
            <a:off x="699900" y="1072888"/>
            <a:ext cx="3337500" cy="66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1800">
                <a:latin typeface="Comfortaa"/>
                <a:ea typeface="Comfortaa"/>
                <a:cs typeface="Comfortaa"/>
                <a:sym typeface="Comfortaa"/>
              </a:rPr>
              <a:t>NAIVE BAYES</a:t>
            </a:r>
            <a:endParaRPr sz="1800">
              <a:latin typeface="Comfortaa"/>
              <a:ea typeface="Comfortaa"/>
              <a:cs typeface="Comfortaa"/>
              <a:sym typeface="Comfortaa"/>
            </a:endParaRPr>
          </a:p>
        </p:txBody>
      </p:sp>
      <p:cxnSp>
        <p:nvCxnSpPr>
          <p:cNvPr id="404" name="Google Shape;404;p58"/>
          <p:cNvCxnSpPr/>
          <p:nvPr/>
        </p:nvCxnSpPr>
        <p:spPr>
          <a:xfrm>
            <a:off x="4572000" y="1273375"/>
            <a:ext cx="0" cy="3191100"/>
          </a:xfrm>
          <a:prstGeom prst="straightConnector1">
            <a:avLst/>
          </a:prstGeom>
          <a:noFill/>
          <a:ln cap="flat" cmpd="sng" w="9525">
            <a:solidFill>
              <a:schemeClr val="dk1"/>
            </a:solidFill>
            <a:prstDash val="solid"/>
            <a:round/>
            <a:headEnd len="med" w="med" type="none"/>
            <a:tailEnd len="med" w="med" type="none"/>
          </a:ln>
        </p:spPr>
      </p:cxnSp>
      <p:sp>
        <p:nvSpPr>
          <p:cNvPr id="405" name="Google Shape;405;p58"/>
          <p:cNvSpPr txBox="1"/>
          <p:nvPr>
            <p:ph idx="4294967295" type="title"/>
          </p:nvPr>
        </p:nvSpPr>
        <p:spPr>
          <a:xfrm>
            <a:off x="5106600" y="1072888"/>
            <a:ext cx="3415200" cy="66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1800">
                <a:latin typeface="Comfortaa"/>
                <a:ea typeface="Comfortaa"/>
                <a:cs typeface="Comfortaa"/>
                <a:sym typeface="Comfortaa"/>
              </a:rPr>
              <a:t>NEURAL NETWORK</a:t>
            </a:r>
            <a:endParaRPr sz="1800">
              <a:latin typeface="Comfortaa"/>
              <a:ea typeface="Comfortaa"/>
              <a:cs typeface="Comfortaa"/>
              <a:sym typeface="Comfortaa"/>
            </a:endParaRPr>
          </a:p>
        </p:txBody>
      </p:sp>
      <p:sp>
        <p:nvSpPr>
          <p:cNvPr id="406" name="Google Shape;406;p58"/>
          <p:cNvSpPr txBox="1"/>
          <p:nvPr>
            <p:ph idx="4294967295" type="title"/>
          </p:nvPr>
        </p:nvSpPr>
        <p:spPr>
          <a:xfrm>
            <a:off x="722375" y="539500"/>
            <a:ext cx="7708500" cy="66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sz="2400">
                <a:latin typeface="Comfortaa"/>
                <a:ea typeface="Comfortaa"/>
                <a:cs typeface="Comfortaa"/>
                <a:sym typeface="Comfortaa"/>
              </a:rPr>
              <a:t>RISULTATI CROSS VALIDATION - QUALITY</a:t>
            </a:r>
            <a:endParaRPr sz="2400">
              <a:latin typeface="Comfortaa"/>
              <a:ea typeface="Comfortaa"/>
              <a:cs typeface="Comfortaa"/>
              <a:sym typeface="Comfortaa"/>
            </a:endParaRPr>
          </a:p>
        </p:txBody>
      </p:sp>
      <p:pic>
        <p:nvPicPr>
          <p:cNvPr id="407" name="Google Shape;407;p58"/>
          <p:cNvPicPr preferRelativeResize="0"/>
          <p:nvPr/>
        </p:nvPicPr>
        <p:blipFill>
          <a:blip r:embed="rId3">
            <a:alphaModFix/>
          </a:blip>
          <a:stretch>
            <a:fillRect/>
          </a:stretch>
        </p:blipFill>
        <p:spPr>
          <a:xfrm>
            <a:off x="918000" y="1742788"/>
            <a:ext cx="2328353" cy="2160000"/>
          </a:xfrm>
          <a:prstGeom prst="rect">
            <a:avLst/>
          </a:prstGeom>
          <a:noFill/>
          <a:ln>
            <a:noFill/>
          </a:ln>
        </p:spPr>
      </p:pic>
      <p:pic>
        <p:nvPicPr>
          <p:cNvPr id="408" name="Google Shape;408;p58"/>
          <p:cNvPicPr preferRelativeResize="0"/>
          <p:nvPr/>
        </p:nvPicPr>
        <p:blipFill>
          <a:blip r:embed="rId4">
            <a:alphaModFix/>
          </a:blip>
          <a:stretch>
            <a:fillRect/>
          </a:stretch>
        </p:blipFill>
        <p:spPr>
          <a:xfrm>
            <a:off x="5328000" y="1742788"/>
            <a:ext cx="2328353" cy="2160000"/>
          </a:xfrm>
          <a:prstGeom prst="rect">
            <a:avLst/>
          </a:prstGeom>
          <a:noFill/>
          <a:ln>
            <a:noFill/>
          </a:ln>
        </p:spPr>
      </p:pic>
      <p:graphicFrame>
        <p:nvGraphicFramePr>
          <p:cNvPr id="409" name="Google Shape;409;p58"/>
          <p:cNvGraphicFramePr/>
          <p:nvPr/>
        </p:nvGraphicFramePr>
        <p:xfrm>
          <a:off x="722375" y="4069000"/>
          <a:ext cx="3000000" cy="3000000"/>
        </p:xfrm>
        <a:graphic>
          <a:graphicData uri="http://schemas.openxmlformats.org/drawingml/2006/table">
            <a:tbl>
              <a:tblPr>
                <a:noFill/>
                <a:tableStyleId>{2F45DF85-E8B1-4206-B9DC-01794D365360}</a:tableStyleId>
              </a:tblPr>
              <a:tblGrid>
                <a:gridCol w="1657525"/>
                <a:gridCol w="1657525"/>
              </a:tblGrid>
              <a:tr h="381000">
                <a:tc>
                  <a:txBody>
                    <a:bodyPr/>
                    <a:lstStyle/>
                    <a:p>
                      <a:pPr indent="0" lvl="0" marL="0" rtl="0" algn="l">
                        <a:spcBef>
                          <a:spcPts val="0"/>
                        </a:spcBef>
                        <a:spcAft>
                          <a:spcPts val="0"/>
                        </a:spcAft>
                        <a:buNone/>
                      </a:pPr>
                      <a:r>
                        <a:rPr b="1" lang="it" sz="1200">
                          <a:latin typeface="Comfortaa"/>
                          <a:ea typeface="Comfortaa"/>
                          <a:cs typeface="Comfortaa"/>
                          <a:sym typeface="Comfortaa"/>
                        </a:rPr>
                        <a:t>Accuracy</a:t>
                      </a:r>
                      <a:r>
                        <a:rPr lang="it" sz="1200">
                          <a:latin typeface="Comfortaa"/>
                          <a:ea typeface="Comfortaa"/>
                          <a:cs typeface="Comfortaa"/>
                          <a:sym typeface="Comfortaa"/>
                        </a:rPr>
                        <a:t>: 0.6818</a:t>
                      </a:r>
                      <a:endParaRPr sz="1200">
                        <a:latin typeface="Comfortaa"/>
                        <a:ea typeface="Comfortaa"/>
                        <a:cs typeface="Comfortaa"/>
                        <a:sym typeface="Comforta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it" sz="1200">
                          <a:latin typeface="Comfortaa"/>
                          <a:ea typeface="Comfortaa"/>
                          <a:cs typeface="Comfortaa"/>
                          <a:sym typeface="Comfortaa"/>
                        </a:rPr>
                        <a:t>Precision</a:t>
                      </a:r>
                      <a:r>
                        <a:rPr lang="it" sz="1200">
                          <a:latin typeface="Comfortaa"/>
                          <a:ea typeface="Comfortaa"/>
                          <a:cs typeface="Comfortaa"/>
                          <a:sym typeface="Comfortaa"/>
                        </a:rPr>
                        <a:t>: 0.6993</a:t>
                      </a:r>
                      <a:endParaRPr sz="1200">
                        <a:latin typeface="Comfortaa"/>
                        <a:ea typeface="Comfortaa"/>
                        <a:cs typeface="Comfortaa"/>
                        <a:sym typeface="Comforta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b="1" lang="it" sz="1200">
                          <a:latin typeface="Comfortaa"/>
                          <a:ea typeface="Comfortaa"/>
                          <a:cs typeface="Comfortaa"/>
                          <a:sym typeface="Comfortaa"/>
                        </a:rPr>
                        <a:t>Recall</a:t>
                      </a:r>
                      <a:r>
                        <a:rPr lang="it" sz="1200">
                          <a:latin typeface="Comfortaa"/>
                          <a:ea typeface="Comfortaa"/>
                          <a:cs typeface="Comfortaa"/>
                          <a:sym typeface="Comfortaa"/>
                        </a:rPr>
                        <a:t>: 0.6377</a:t>
                      </a:r>
                      <a:endParaRPr sz="1200">
                        <a:latin typeface="Comfortaa"/>
                        <a:ea typeface="Comfortaa"/>
                        <a:cs typeface="Comfortaa"/>
                        <a:sym typeface="Comforta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it" sz="1200">
                          <a:latin typeface="Comfortaa"/>
                          <a:ea typeface="Comfortaa"/>
                          <a:cs typeface="Comfortaa"/>
                          <a:sym typeface="Comfortaa"/>
                        </a:rPr>
                        <a:t>F1-Score</a:t>
                      </a:r>
                      <a:r>
                        <a:rPr lang="it" sz="1200">
                          <a:latin typeface="Comfortaa"/>
                          <a:ea typeface="Comfortaa"/>
                          <a:cs typeface="Comfortaa"/>
                          <a:sym typeface="Comfortaa"/>
                        </a:rPr>
                        <a:t>: 0.6671</a:t>
                      </a:r>
                      <a:endParaRPr sz="1200">
                        <a:latin typeface="Comfortaa"/>
                        <a:ea typeface="Comfortaa"/>
                        <a:cs typeface="Comfortaa"/>
                        <a:sym typeface="Comforta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graphicFrame>
        <p:nvGraphicFramePr>
          <p:cNvPr id="410" name="Google Shape;410;p58"/>
          <p:cNvGraphicFramePr/>
          <p:nvPr/>
        </p:nvGraphicFramePr>
        <p:xfrm>
          <a:off x="5156675" y="4069000"/>
          <a:ext cx="3000000" cy="3000000"/>
        </p:xfrm>
        <a:graphic>
          <a:graphicData uri="http://schemas.openxmlformats.org/drawingml/2006/table">
            <a:tbl>
              <a:tblPr>
                <a:noFill/>
                <a:tableStyleId>{2F45DF85-E8B1-4206-B9DC-01794D365360}</a:tableStyleId>
              </a:tblPr>
              <a:tblGrid>
                <a:gridCol w="1657525"/>
                <a:gridCol w="1657525"/>
              </a:tblGrid>
              <a:tr h="381000">
                <a:tc>
                  <a:txBody>
                    <a:bodyPr/>
                    <a:lstStyle/>
                    <a:p>
                      <a:pPr indent="0" lvl="0" marL="0" rtl="0" algn="l">
                        <a:spcBef>
                          <a:spcPts val="0"/>
                        </a:spcBef>
                        <a:spcAft>
                          <a:spcPts val="0"/>
                        </a:spcAft>
                        <a:buNone/>
                      </a:pPr>
                      <a:r>
                        <a:rPr b="1" lang="it" sz="1200">
                          <a:latin typeface="Comfortaa"/>
                          <a:ea typeface="Comfortaa"/>
                          <a:cs typeface="Comfortaa"/>
                          <a:sym typeface="Comfortaa"/>
                        </a:rPr>
                        <a:t>Accuracy</a:t>
                      </a:r>
                      <a:r>
                        <a:rPr lang="it" sz="1200">
                          <a:latin typeface="Comfortaa"/>
                          <a:ea typeface="Comfortaa"/>
                          <a:cs typeface="Comfortaa"/>
                          <a:sym typeface="Comfortaa"/>
                        </a:rPr>
                        <a:t>: 0.7141</a:t>
                      </a:r>
                      <a:endParaRPr sz="1200">
                        <a:latin typeface="Comfortaa"/>
                        <a:ea typeface="Comfortaa"/>
                        <a:cs typeface="Comfortaa"/>
                        <a:sym typeface="Comforta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it" sz="1200">
                          <a:latin typeface="Comfortaa"/>
                          <a:ea typeface="Comfortaa"/>
                          <a:cs typeface="Comfortaa"/>
                          <a:sym typeface="Comfortaa"/>
                        </a:rPr>
                        <a:t>Precision</a:t>
                      </a:r>
                      <a:r>
                        <a:rPr lang="it" sz="1200">
                          <a:latin typeface="Comfortaa"/>
                          <a:ea typeface="Comfortaa"/>
                          <a:cs typeface="Comfortaa"/>
                          <a:sym typeface="Comfortaa"/>
                        </a:rPr>
                        <a:t>: 0.7374</a:t>
                      </a:r>
                      <a:endParaRPr sz="1200">
                        <a:latin typeface="Comfortaa"/>
                        <a:ea typeface="Comfortaa"/>
                        <a:cs typeface="Comfortaa"/>
                        <a:sym typeface="Comforta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b="1" lang="it" sz="1200">
                          <a:latin typeface="Comfortaa"/>
                          <a:ea typeface="Comfortaa"/>
                          <a:cs typeface="Comfortaa"/>
                          <a:sym typeface="Comfortaa"/>
                        </a:rPr>
                        <a:t>Recall</a:t>
                      </a:r>
                      <a:r>
                        <a:rPr lang="it" sz="1200">
                          <a:latin typeface="Comfortaa"/>
                          <a:ea typeface="Comfortaa"/>
                          <a:cs typeface="Comfortaa"/>
                          <a:sym typeface="Comfortaa"/>
                        </a:rPr>
                        <a:t>: 0.6650</a:t>
                      </a:r>
                      <a:endParaRPr sz="1200">
                        <a:latin typeface="Comfortaa"/>
                        <a:ea typeface="Comfortaa"/>
                        <a:cs typeface="Comfortaa"/>
                        <a:sym typeface="Comforta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it" sz="1200">
                          <a:latin typeface="Comfortaa"/>
                          <a:ea typeface="Comfortaa"/>
                          <a:cs typeface="Comfortaa"/>
                          <a:sym typeface="Comfortaa"/>
                        </a:rPr>
                        <a:t>F1-Score</a:t>
                      </a:r>
                      <a:r>
                        <a:rPr lang="it" sz="1200">
                          <a:latin typeface="Comfortaa"/>
                          <a:ea typeface="Comfortaa"/>
                          <a:cs typeface="Comfortaa"/>
                          <a:sym typeface="Comfortaa"/>
                        </a:rPr>
                        <a:t>: 0.6993</a:t>
                      </a:r>
                      <a:endParaRPr sz="1200">
                        <a:latin typeface="Comfortaa"/>
                        <a:ea typeface="Comfortaa"/>
                        <a:cs typeface="Comfortaa"/>
                        <a:sym typeface="Comforta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9"/>
          <p:cNvSpPr txBox="1"/>
          <p:nvPr>
            <p:ph idx="4294967295" type="title"/>
          </p:nvPr>
        </p:nvSpPr>
        <p:spPr>
          <a:xfrm>
            <a:off x="699900" y="1072888"/>
            <a:ext cx="3337500" cy="66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1800">
                <a:latin typeface="Comfortaa"/>
                <a:ea typeface="Comfortaa"/>
                <a:cs typeface="Comfortaa"/>
                <a:sym typeface="Comfortaa"/>
              </a:rPr>
              <a:t>NAIVE BAYES</a:t>
            </a:r>
            <a:endParaRPr sz="1800">
              <a:latin typeface="Comfortaa"/>
              <a:ea typeface="Comfortaa"/>
              <a:cs typeface="Comfortaa"/>
              <a:sym typeface="Comfortaa"/>
            </a:endParaRPr>
          </a:p>
        </p:txBody>
      </p:sp>
      <p:cxnSp>
        <p:nvCxnSpPr>
          <p:cNvPr id="416" name="Google Shape;416;p59"/>
          <p:cNvCxnSpPr/>
          <p:nvPr/>
        </p:nvCxnSpPr>
        <p:spPr>
          <a:xfrm>
            <a:off x="4572000" y="1273375"/>
            <a:ext cx="0" cy="3191100"/>
          </a:xfrm>
          <a:prstGeom prst="straightConnector1">
            <a:avLst/>
          </a:prstGeom>
          <a:noFill/>
          <a:ln cap="flat" cmpd="sng" w="9525">
            <a:solidFill>
              <a:schemeClr val="dk1"/>
            </a:solidFill>
            <a:prstDash val="solid"/>
            <a:round/>
            <a:headEnd len="med" w="med" type="none"/>
            <a:tailEnd len="med" w="med" type="none"/>
          </a:ln>
        </p:spPr>
      </p:cxnSp>
      <p:sp>
        <p:nvSpPr>
          <p:cNvPr id="417" name="Google Shape;417;p59"/>
          <p:cNvSpPr txBox="1"/>
          <p:nvPr>
            <p:ph idx="4294967295" type="title"/>
          </p:nvPr>
        </p:nvSpPr>
        <p:spPr>
          <a:xfrm>
            <a:off x="5106600" y="1072888"/>
            <a:ext cx="3415200" cy="66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1800">
                <a:latin typeface="Comfortaa"/>
                <a:ea typeface="Comfortaa"/>
                <a:cs typeface="Comfortaa"/>
                <a:sym typeface="Comfortaa"/>
              </a:rPr>
              <a:t>NEURAL NETWORK</a:t>
            </a:r>
            <a:endParaRPr sz="1800">
              <a:latin typeface="Comfortaa"/>
              <a:ea typeface="Comfortaa"/>
              <a:cs typeface="Comfortaa"/>
              <a:sym typeface="Comfortaa"/>
            </a:endParaRPr>
          </a:p>
        </p:txBody>
      </p:sp>
      <p:sp>
        <p:nvSpPr>
          <p:cNvPr id="418" name="Google Shape;418;p59"/>
          <p:cNvSpPr txBox="1"/>
          <p:nvPr>
            <p:ph idx="4294967295" type="title"/>
          </p:nvPr>
        </p:nvSpPr>
        <p:spPr>
          <a:xfrm>
            <a:off x="722375" y="539500"/>
            <a:ext cx="7708500" cy="66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sz="2400">
                <a:latin typeface="Comfortaa"/>
                <a:ea typeface="Comfortaa"/>
                <a:cs typeface="Comfortaa"/>
                <a:sym typeface="Comfortaa"/>
              </a:rPr>
              <a:t>RISULTATI CROSS VALIDATION - QUALITY</a:t>
            </a:r>
            <a:endParaRPr sz="2400">
              <a:latin typeface="Comfortaa"/>
              <a:ea typeface="Comfortaa"/>
              <a:cs typeface="Comfortaa"/>
              <a:sym typeface="Comfortaa"/>
            </a:endParaRPr>
          </a:p>
        </p:txBody>
      </p:sp>
      <p:pic>
        <p:nvPicPr>
          <p:cNvPr id="419" name="Google Shape;419;p59"/>
          <p:cNvPicPr preferRelativeResize="0"/>
          <p:nvPr/>
        </p:nvPicPr>
        <p:blipFill>
          <a:blip r:embed="rId3">
            <a:alphaModFix/>
          </a:blip>
          <a:stretch>
            <a:fillRect/>
          </a:stretch>
        </p:blipFill>
        <p:spPr>
          <a:xfrm>
            <a:off x="1106588" y="1742788"/>
            <a:ext cx="2524125" cy="2524125"/>
          </a:xfrm>
          <a:prstGeom prst="rect">
            <a:avLst/>
          </a:prstGeom>
          <a:noFill/>
          <a:ln>
            <a:noFill/>
          </a:ln>
        </p:spPr>
      </p:pic>
      <p:pic>
        <p:nvPicPr>
          <p:cNvPr id="420" name="Google Shape;420;p59"/>
          <p:cNvPicPr preferRelativeResize="0"/>
          <p:nvPr/>
        </p:nvPicPr>
        <p:blipFill>
          <a:blip r:embed="rId4">
            <a:alphaModFix/>
          </a:blip>
          <a:stretch>
            <a:fillRect/>
          </a:stretch>
        </p:blipFill>
        <p:spPr>
          <a:xfrm>
            <a:off x="5552125" y="1742788"/>
            <a:ext cx="2524125" cy="2524125"/>
          </a:xfrm>
          <a:prstGeom prst="rect">
            <a:avLst/>
          </a:prstGeom>
          <a:noFill/>
          <a:ln>
            <a:noFill/>
          </a:ln>
        </p:spPr>
      </p:pic>
      <p:sp>
        <p:nvSpPr>
          <p:cNvPr id="421" name="Google Shape;421;p59"/>
          <p:cNvSpPr txBox="1"/>
          <p:nvPr/>
        </p:nvSpPr>
        <p:spPr>
          <a:xfrm>
            <a:off x="1826850" y="4266925"/>
            <a:ext cx="1134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200">
                <a:latin typeface="Comfortaa"/>
                <a:ea typeface="Comfortaa"/>
                <a:cs typeface="Comfortaa"/>
                <a:sym typeface="Comfortaa"/>
              </a:rPr>
              <a:t>AUC</a:t>
            </a:r>
            <a:r>
              <a:rPr lang="it" sz="1200">
                <a:latin typeface="Comfortaa"/>
                <a:ea typeface="Comfortaa"/>
                <a:cs typeface="Comfortaa"/>
                <a:sym typeface="Comfortaa"/>
              </a:rPr>
              <a:t>: 0.7524</a:t>
            </a:r>
            <a:endParaRPr sz="1200">
              <a:latin typeface="Comfortaa"/>
              <a:ea typeface="Comfortaa"/>
              <a:cs typeface="Comfortaa"/>
              <a:sym typeface="Comfortaa"/>
            </a:endParaRPr>
          </a:p>
        </p:txBody>
      </p:sp>
      <p:sp>
        <p:nvSpPr>
          <p:cNvPr id="422" name="Google Shape;422;p59"/>
          <p:cNvSpPr txBox="1"/>
          <p:nvPr/>
        </p:nvSpPr>
        <p:spPr>
          <a:xfrm>
            <a:off x="6272388" y="4266925"/>
            <a:ext cx="108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200">
                <a:latin typeface="Comfortaa"/>
                <a:ea typeface="Comfortaa"/>
                <a:cs typeface="Comfortaa"/>
                <a:sym typeface="Comfortaa"/>
              </a:rPr>
              <a:t>AUC</a:t>
            </a:r>
            <a:r>
              <a:rPr lang="it" sz="1200">
                <a:latin typeface="Comfortaa"/>
                <a:ea typeface="Comfortaa"/>
                <a:cs typeface="Comfortaa"/>
                <a:sym typeface="Comfortaa"/>
              </a:rPr>
              <a:t>: 0.7853</a:t>
            </a:r>
            <a:endParaRPr sz="1200">
              <a:latin typeface="Comfortaa"/>
              <a:ea typeface="Comfortaa"/>
              <a:cs typeface="Comfortaa"/>
              <a:sym typeface="Comforta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2"/>
          <p:cNvSpPr txBox="1"/>
          <p:nvPr>
            <p:ph type="title"/>
          </p:nvPr>
        </p:nvSpPr>
        <p:spPr>
          <a:xfrm>
            <a:off x="722375" y="539500"/>
            <a:ext cx="3337500" cy="66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sz="2400"/>
              <a:t>CONTESTO</a:t>
            </a:r>
            <a:endParaRPr sz="2400"/>
          </a:p>
        </p:txBody>
      </p:sp>
      <p:sp>
        <p:nvSpPr>
          <p:cNvPr id="265" name="Google Shape;265;p42"/>
          <p:cNvSpPr txBox="1"/>
          <p:nvPr>
            <p:ph idx="1" type="body"/>
          </p:nvPr>
        </p:nvSpPr>
        <p:spPr>
          <a:xfrm flipH="1">
            <a:off x="722125" y="1184800"/>
            <a:ext cx="3337500" cy="2924400"/>
          </a:xfrm>
          <a:prstGeom prst="rect">
            <a:avLst/>
          </a:prstGeom>
          <a:noFill/>
        </p:spPr>
        <p:txBody>
          <a:bodyPr anchorCtr="0" anchor="ctr" bIns="91425" lIns="91425" spcFirstLastPara="1" rIns="91425" wrap="square" tIns="91425">
            <a:spAutoFit/>
          </a:bodyPr>
          <a:lstStyle/>
          <a:p>
            <a:pPr indent="0" lvl="0" marL="0" rtl="0" algn="l">
              <a:lnSpc>
                <a:spcPct val="130000"/>
              </a:lnSpc>
              <a:spcBef>
                <a:spcPts val="0"/>
              </a:spcBef>
              <a:spcAft>
                <a:spcPts val="0"/>
              </a:spcAft>
              <a:buNone/>
            </a:pPr>
            <a:r>
              <a:rPr lang="it" sz="1200">
                <a:solidFill>
                  <a:srgbClr val="2E2E2E"/>
                </a:solidFill>
                <a:latin typeface="Comfortaa"/>
                <a:ea typeface="Comfortaa"/>
                <a:cs typeface="Comfortaa"/>
                <a:sym typeface="Comfortaa"/>
              </a:rPr>
              <a:t>Negli ultimi anni, il mercato del vino sta vedendo una fascia sempre più ampia di consumatori e, per sostenerne la continua crescita, l'industria del vino sta impegnando nuove tecnologie nei processi di vinificazione e di vendita.</a:t>
            </a:r>
            <a:endParaRPr sz="1200">
              <a:solidFill>
                <a:srgbClr val="2E2E2E"/>
              </a:solidFill>
              <a:latin typeface="Comfortaa"/>
              <a:ea typeface="Comfortaa"/>
              <a:cs typeface="Comfortaa"/>
              <a:sym typeface="Comfortaa"/>
            </a:endParaRPr>
          </a:p>
          <a:p>
            <a:pPr indent="0" lvl="0" marL="0" rtl="0" algn="l">
              <a:lnSpc>
                <a:spcPct val="130000"/>
              </a:lnSpc>
              <a:spcBef>
                <a:spcPts val="1200"/>
              </a:spcBef>
              <a:spcAft>
                <a:spcPts val="1200"/>
              </a:spcAft>
              <a:buNone/>
            </a:pPr>
            <a:r>
              <a:rPr lang="it" sz="1200">
                <a:solidFill>
                  <a:srgbClr val="2E2E2E"/>
                </a:solidFill>
                <a:latin typeface="Comfortaa"/>
                <a:ea typeface="Comfortaa"/>
                <a:cs typeface="Comfortaa"/>
                <a:sym typeface="Comfortaa"/>
              </a:rPr>
              <a:t>La qualità del vino non è facile da definire e ci sono molti fattori che ne influenzano quella percepita, rendendo così la sua classificazione un compito arduo.</a:t>
            </a:r>
            <a:endParaRPr sz="1200">
              <a:solidFill>
                <a:srgbClr val="2E2E2E"/>
              </a:solidFill>
              <a:latin typeface="Comfortaa"/>
              <a:ea typeface="Comfortaa"/>
              <a:cs typeface="Comfortaa"/>
              <a:sym typeface="Comfortaa"/>
            </a:endParaRPr>
          </a:p>
        </p:txBody>
      </p:sp>
      <p:cxnSp>
        <p:nvCxnSpPr>
          <p:cNvPr id="266" name="Google Shape;266;p42"/>
          <p:cNvCxnSpPr/>
          <p:nvPr/>
        </p:nvCxnSpPr>
        <p:spPr>
          <a:xfrm>
            <a:off x="4572800" y="498450"/>
            <a:ext cx="0" cy="3662700"/>
          </a:xfrm>
          <a:prstGeom prst="straightConnector1">
            <a:avLst/>
          </a:prstGeom>
          <a:noFill/>
          <a:ln cap="flat" cmpd="sng" w="9525">
            <a:solidFill>
              <a:schemeClr val="dk1"/>
            </a:solidFill>
            <a:prstDash val="solid"/>
            <a:round/>
            <a:headEnd len="med" w="med" type="none"/>
            <a:tailEnd len="med" w="med" type="none"/>
          </a:ln>
        </p:spPr>
      </p:cxnSp>
      <p:sp>
        <p:nvSpPr>
          <p:cNvPr id="267" name="Google Shape;267;p42"/>
          <p:cNvSpPr txBox="1"/>
          <p:nvPr>
            <p:ph type="title"/>
          </p:nvPr>
        </p:nvSpPr>
        <p:spPr>
          <a:xfrm>
            <a:off x="5084125" y="514900"/>
            <a:ext cx="3337500" cy="66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sz="2400"/>
              <a:t>OBIETTIVI</a:t>
            </a:r>
            <a:endParaRPr sz="2400"/>
          </a:p>
        </p:txBody>
      </p:sp>
      <p:sp>
        <p:nvSpPr>
          <p:cNvPr id="268" name="Google Shape;268;p42"/>
          <p:cNvSpPr txBox="1"/>
          <p:nvPr>
            <p:ph idx="1" type="body"/>
          </p:nvPr>
        </p:nvSpPr>
        <p:spPr>
          <a:xfrm flipH="1">
            <a:off x="5083875" y="1184800"/>
            <a:ext cx="3337500" cy="2204100"/>
          </a:xfrm>
          <a:prstGeom prst="rect">
            <a:avLst/>
          </a:prstGeom>
          <a:noFill/>
        </p:spPr>
        <p:txBody>
          <a:bodyPr anchorCtr="0" anchor="ctr" bIns="91425" lIns="91425" spcFirstLastPara="1" rIns="91425" wrap="square" tIns="91425">
            <a:spAutoFit/>
          </a:bodyPr>
          <a:lstStyle/>
          <a:p>
            <a:pPr indent="0" lvl="0" marL="0" rtl="0" algn="l">
              <a:lnSpc>
                <a:spcPct val="130000"/>
              </a:lnSpc>
              <a:spcBef>
                <a:spcPts val="0"/>
              </a:spcBef>
              <a:spcAft>
                <a:spcPts val="0"/>
              </a:spcAft>
              <a:buNone/>
            </a:pPr>
            <a:r>
              <a:rPr lang="it" sz="1200">
                <a:solidFill>
                  <a:srgbClr val="2E2E2E"/>
                </a:solidFill>
                <a:latin typeface="Comfortaa"/>
                <a:ea typeface="Comfortaa"/>
                <a:cs typeface="Comfortaa"/>
                <a:sym typeface="Comfortaa"/>
              </a:rPr>
              <a:t>Lo scopo di questo progetto sarà quello di determinare, tramite una classificazione binaria, la qualità di un determinato vino basandosi sulla sua composizione.</a:t>
            </a:r>
            <a:endParaRPr sz="1200">
              <a:solidFill>
                <a:srgbClr val="2E2E2E"/>
              </a:solidFill>
              <a:latin typeface="Comfortaa"/>
              <a:ea typeface="Comfortaa"/>
              <a:cs typeface="Comfortaa"/>
              <a:sym typeface="Comfortaa"/>
            </a:endParaRPr>
          </a:p>
          <a:p>
            <a:pPr indent="0" lvl="0" marL="0" rtl="0" algn="l">
              <a:lnSpc>
                <a:spcPct val="130000"/>
              </a:lnSpc>
              <a:spcBef>
                <a:spcPts val="1200"/>
              </a:spcBef>
              <a:spcAft>
                <a:spcPts val="1200"/>
              </a:spcAft>
              <a:buNone/>
            </a:pPr>
            <a:r>
              <a:rPr lang="it" sz="1200">
                <a:solidFill>
                  <a:srgbClr val="2E2E2E"/>
                </a:solidFill>
                <a:latin typeface="Comfortaa"/>
                <a:ea typeface="Comfortaa"/>
                <a:cs typeface="Comfortaa"/>
                <a:sym typeface="Comfortaa"/>
              </a:rPr>
              <a:t>Inoltre, verrà svolta un’ulteriore ricerca per determinare la tipologia del vino dai suoi elementi fisico-chimici.</a:t>
            </a:r>
            <a:endParaRPr sz="1200">
              <a:solidFill>
                <a:srgbClr val="2E2E2E"/>
              </a:solidFill>
              <a:latin typeface="Comfortaa"/>
              <a:ea typeface="Comfortaa"/>
              <a:cs typeface="Comfortaa"/>
              <a:sym typeface="Comforta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0"/>
          <p:cNvSpPr txBox="1"/>
          <p:nvPr>
            <p:ph idx="4294967295" type="title"/>
          </p:nvPr>
        </p:nvSpPr>
        <p:spPr>
          <a:xfrm>
            <a:off x="699900" y="1072888"/>
            <a:ext cx="3337500" cy="66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1800">
                <a:latin typeface="Comfortaa"/>
                <a:ea typeface="Comfortaa"/>
                <a:cs typeface="Comfortaa"/>
                <a:sym typeface="Comfortaa"/>
              </a:rPr>
              <a:t>NAIVE BAYES</a:t>
            </a:r>
            <a:endParaRPr sz="1800">
              <a:latin typeface="Comfortaa"/>
              <a:ea typeface="Comfortaa"/>
              <a:cs typeface="Comfortaa"/>
              <a:sym typeface="Comfortaa"/>
            </a:endParaRPr>
          </a:p>
        </p:txBody>
      </p:sp>
      <p:cxnSp>
        <p:nvCxnSpPr>
          <p:cNvPr id="428" name="Google Shape;428;p60"/>
          <p:cNvCxnSpPr/>
          <p:nvPr/>
        </p:nvCxnSpPr>
        <p:spPr>
          <a:xfrm>
            <a:off x="4572000" y="1273375"/>
            <a:ext cx="0" cy="3191100"/>
          </a:xfrm>
          <a:prstGeom prst="straightConnector1">
            <a:avLst/>
          </a:prstGeom>
          <a:noFill/>
          <a:ln cap="flat" cmpd="sng" w="9525">
            <a:solidFill>
              <a:schemeClr val="dk1"/>
            </a:solidFill>
            <a:prstDash val="solid"/>
            <a:round/>
            <a:headEnd len="med" w="med" type="none"/>
            <a:tailEnd len="med" w="med" type="none"/>
          </a:ln>
        </p:spPr>
      </p:cxnSp>
      <p:sp>
        <p:nvSpPr>
          <p:cNvPr id="429" name="Google Shape;429;p60"/>
          <p:cNvSpPr txBox="1"/>
          <p:nvPr>
            <p:ph idx="4294967295" type="title"/>
          </p:nvPr>
        </p:nvSpPr>
        <p:spPr>
          <a:xfrm>
            <a:off x="5106600" y="1072888"/>
            <a:ext cx="3415200" cy="66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1800">
                <a:latin typeface="Comfortaa"/>
                <a:ea typeface="Comfortaa"/>
                <a:cs typeface="Comfortaa"/>
                <a:sym typeface="Comfortaa"/>
              </a:rPr>
              <a:t>NEURAL NETWORK</a:t>
            </a:r>
            <a:endParaRPr sz="1800">
              <a:latin typeface="Comfortaa"/>
              <a:ea typeface="Comfortaa"/>
              <a:cs typeface="Comfortaa"/>
              <a:sym typeface="Comfortaa"/>
            </a:endParaRPr>
          </a:p>
        </p:txBody>
      </p:sp>
      <p:sp>
        <p:nvSpPr>
          <p:cNvPr id="430" name="Google Shape;430;p60"/>
          <p:cNvSpPr txBox="1"/>
          <p:nvPr>
            <p:ph idx="4294967295" type="title"/>
          </p:nvPr>
        </p:nvSpPr>
        <p:spPr>
          <a:xfrm>
            <a:off x="722375" y="539500"/>
            <a:ext cx="7708500" cy="66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sz="2400">
                <a:latin typeface="Comfortaa"/>
                <a:ea typeface="Comfortaa"/>
                <a:cs typeface="Comfortaa"/>
                <a:sym typeface="Comfortaa"/>
              </a:rPr>
              <a:t>RISULTATI SPLITTING - TYPE</a:t>
            </a:r>
            <a:endParaRPr sz="2400">
              <a:latin typeface="Comfortaa"/>
              <a:ea typeface="Comfortaa"/>
              <a:cs typeface="Comfortaa"/>
              <a:sym typeface="Comfortaa"/>
            </a:endParaRPr>
          </a:p>
        </p:txBody>
      </p:sp>
      <p:pic>
        <p:nvPicPr>
          <p:cNvPr id="431" name="Google Shape;431;p60"/>
          <p:cNvPicPr preferRelativeResize="0"/>
          <p:nvPr/>
        </p:nvPicPr>
        <p:blipFill>
          <a:blip r:embed="rId3">
            <a:alphaModFix/>
          </a:blip>
          <a:stretch>
            <a:fillRect/>
          </a:stretch>
        </p:blipFill>
        <p:spPr>
          <a:xfrm>
            <a:off x="918000" y="1742400"/>
            <a:ext cx="2336667" cy="2160000"/>
          </a:xfrm>
          <a:prstGeom prst="rect">
            <a:avLst/>
          </a:prstGeom>
          <a:noFill/>
          <a:ln>
            <a:noFill/>
          </a:ln>
        </p:spPr>
      </p:pic>
      <p:pic>
        <p:nvPicPr>
          <p:cNvPr id="432" name="Google Shape;432;p60"/>
          <p:cNvPicPr preferRelativeResize="0"/>
          <p:nvPr/>
        </p:nvPicPr>
        <p:blipFill>
          <a:blip r:embed="rId4">
            <a:alphaModFix/>
          </a:blip>
          <a:stretch>
            <a:fillRect/>
          </a:stretch>
        </p:blipFill>
        <p:spPr>
          <a:xfrm>
            <a:off x="5328000" y="1742400"/>
            <a:ext cx="2336667" cy="2160000"/>
          </a:xfrm>
          <a:prstGeom prst="rect">
            <a:avLst/>
          </a:prstGeom>
          <a:noFill/>
          <a:ln>
            <a:noFill/>
          </a:ln>
        </p:spPr>
      </p:pic>
      <p:graphicFrame>
        <p:nvGraphicFramePr>
          <p:cNvPr id="433" name="Google Shape;433;p60"/>
          <p:cNvGraphicFramePr/>
          <p:nvPr/>
        </p:nvGraphicFramePr>
        <p:xfrm>
          <a:off x="722375" y="4069000"/>
          <a:ext cx="3000000" cy="3000000"/>
        </p:xfrm>
        <a:graphic>
          <a:graphicData uri="http://schemas.openxmlformats.org/drawingml/2006/table">
            <a:tbl>
              <a:tblPr>
                <a:noFill/>
                <a:tableStyleId>{2F45DF85-E8B1-4206-B9DC-01794D365360}</a:tableStyleId>
              </a:tblPr>
              <a:tblGrid>
                <a:gridCol w="1657525"/>
                <a:gridCol w="1657525"/>
              </a:tblGrid>
              <a:tr h="381000">
                <a:tc>
                  <a:txBody>
                    <a:bodyPr/>
                    <a:lstStyle/>
                    <a:p>
                      <a:pPr indent="0" lvl="0" marL="0" rtl="0" algn="l">
                        <a:spcBef>
                          <a:spcPts val="0"/>
                        </a:spcBef>
                        <a:spcAft>
                          <a:spcPts val="0"/>
                        </a:spcAft>
                        <a:buNone/>
                      </a:pPr>
                      <a:r>
                        <a:rPr b="1" lang="it" sz="1200">
                          <a:latin typeface="Comfortaa"/>
                          <a:ea typeface="Comfortaa"/>
                          <a:cs typeface="Comfortaa"/>
                          <a:sym typeface="Comfortaa"/>
                        </a:rPr>
                        <a:t>Accuracy</a:t>
                      </a:r>
                      <a:r>
                        <a:rPr lang="it" sz="1200">
                          <a:latin typeface="Comfortaa"/>
                          <a:ea typeface="Comfortaa"/>
                          <a:cs typeface="Comfortaa"/>
                          <a:sym typeface="Comfortaa"/>
                        </a:rPr>
                        <a:t>: 0.9595</a:t>
                      </a:r>
                      <a:endParaRPr sz="1200">
                        <a:latin typeface="Comfortaa"/>
                        <a:ea typeface="Comfortaa"/>
                        <a:cs typeface="Comfortaa"/>
                        <a:sym typeface="Comforta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it" sz="1200">
                          <a:latin typeface="Comfortaa"/>
                          <a:ea typeface="Comfortaa"/>
                          <a:cs typeface="Comfortaa"/>
                          <a:sym typeface="Comfortaa"/>
                        </a:rPr>
                        <a:t>Precision</a:t>
                      </a:r>
                      <a:r>
                        <a:rPr lang="it" sz="1200">
                          <a:latin typeface="Comfortaa"/>
                          <a:ea typeface="Comfortaa"/>
                          <a:cs typeface="Comfortaa"/>
                          <a:sym typeface="Comfortaa"/>
                        </a:rPr>
                        <a:t>: 0.9421</a:t>
                      </a:r>
                      <a:endParaRPr sz="1200">
                        <a:latin typeface="Comfortaa"/>
                        <a:ea typeface="Comfortaa"/>
                        <a:cs typeface="Comfortaa"/>
                        <a:sym typeface="Comforta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b="1" lang="it" sz="1200">
                          <a:latin typeface="Comfortaa"/>
                          <a:ea typeface="Comfortaa"/>
                          <a:cs typeface="Comfortaa"/>
                          <a:sym typeface="Comfortaa"/>
                        </a:rPr>
                        <a:t>Recall</a:t>
                      </a:r>
                      <a:r>
                        <a:rPr lang="it" sz="1200">
                          <a:latin typeface="Comfortaa"/>
                          <a:ea typeface="Comfortaa"/>
                          <a:cs typeface="Comfortaa"/>
                          <a:sym typeface="Comfortaa"/>
                        </a:rPr>
                        <a:t>: 0.9807</a:t>
                      </a:r>
                      <a:endParaRPr sz="1200">
                        <a:latin typeface="Comfortaa"/>
                        <a:ea typeface="Comfortaa"/>
                        <a:cs typeface="Comfortaa"/>
                        <a:sym typeface="Comforta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it" sz="1200">
                          <a:latin typeface="Comfortaa"/>
                          <a:ea typeface="Comfortaa"/>
                          <a:cs typeface="Comfortaa"/>
                          <a:sym typeface="Comfortaa"/>
                        </a:rPr>
                        <a:t>F1-Score</a:t>
                      </a:r>
                      <a:r>
                        <a:rPr lang="it" sz="1200">
                          <a:latin typeface="Comfortaa"/>
                          <a:ea typeface="Comfortaa"/>
                          <a:cs typeface="Comfortaa"/>
                          <a:sym typeface="Comfortaa"/>
                        </a:rPr>
                        <a:t>: 0.9610</a:t>
                      </a:r>
                      <a:endParaRPr sz="1200">
                        <a:latin typeface="Comfortaa"/>
                        <a:ea typeface="Comfortaa"/>
                        <a:cs typeface="Comfortaa"/>
                        <a:sym typeface="Comforta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graphicFrame>
        <p:nvGraphicFramePr>
          <p:cNvPr id="434" name="Google Shape;434;p60"/>
          <p:cNvGraphicFramePr/>
          <p:nvPr/>
        </p:nvGraphicFramePr>
        <p:xfrm>
          <a:off x="5156675" y="4069000"/>
          <a:ext cx="3000000" cy="3000000"/>
        </p:xfrm>
        <a:graphic>
          <a:graphicData uri="http://schemas.openxmlformats.org/drawingml/2006/table">
            <a:tbl>
              <a:tblPr>
                <a:noFill/>
                <a:tableStyleId>{2F45DF85-E8B1-4206-B9DC-01794D365360}</a:tableStyleId>
              </a:tblPr>
              <a:tblGrid>
                <a:gridCol w="1657525"/>
                <a:gridCol w="1657525"/>
              </a:tblGrid>
              <a:tr h="381000">
                <a:tc>
                  <a:txBody>
                    <a:bodyPr/>
                    <a:lstStyle/>
                    <a:p>
                      <a:pPr indent="0" lvl="0" marL="0" rtl="0" algn="l">
                        <a:spcBef>
                          <a:spcPts val="0"/>
                        </a:spcBef>
                        <a:spcAft>
                          <a:spcPts val="0"/>
                        </a:spcAft>
                        <a:buNone/>
                      </a:pPr>
                      <a:r>
                        <a:rPr b="1" lang="it" sz="1200">
                          <a:latin typeface="Comfortaa"/>
                          <a:ea typeface="Comfortaa"/>
                          <a:cs typeface="Comfortaa"/>
                          <a:sym typeface="Comfortaa"/>
                        </a:rPr>
                        <a:t>Accuracy</a:t>
                      </a:r>
                      <a:r>
                        <a:rPr lang="it" sz="1200">
                          <a:latin typeface="Comfortaa"/>
                          <a:ea typeface="Comfortaa"/>
                          <a:cs typeface="Comfortaa"/>
                          <a:sym typeface="Comfortaa"/>
                        </a:rPr>
                        <a:t>: 0.9742</a:t>
                      </a:r>
                      <a:endParaRPr sz="1200">
                        <a:latin typeface="Comfortaa"/>
                        <a:ea typeface="Comfortaa"/>
                        <a:cs typeface="Comfortaa"/>
                        <a:sym typeface="Comforta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it" sz="1200">
                          <a:latin typeface="Comfortaa"/>
                          <a:ea typeface="Comfortaa"/>
                          <a:cs typeface="Comfortaa"/>
                          <a:sym typeface="Comfortaa"/>
                        </a:rPr>
                        <a:t>Precision</a:t>
                      </a:r>
                      <a:r>
                        <a:rPr lang="it" sz="1200">
                          <a:latin typeface="Comfortaa"/>
                          <a:ea typeface="Comfortaa"/>
                          <a:cs typeface="Comfortaa"/>
                          <a:sym typeface="Comfortaa"/>
                        </a:rPr>
                        <a:t>: 0.9690</a:t>
                      </a:r>
                      <a:endParaRPr sz="1200">
                        <a:latin typeface="Comfortaa"/>
                        <a:ea typeface="Comfortaa"/>
                        <a:cs typeface="Comfortaa"/>
                        <a:sym typeface="Comforta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b="1" lang="it" sz="1200">
                          <a:latin typeface="Comfortaa"/>
                          <a:ea typeface="Comfortaa"/>
                          <a:cs typeface="Comfortaa"/>
                          <a:sym typeface="Comfortaa"/>
                        </a:rPr>
                        <a:t>Recall</a:t>
                      </a:r>
                      <a:r>
                        <a:rPr lang="it" sz="1200">
                          <a:latin typeface="Comfortaa"/>
                          <a:ea typeface="Comfortaa"/>
                          <a:cs typeface="Comfortaa"/>
                          <a:sym typeface="Comfortaa"/>
                        </a:rPr>
                        <a:t>: 0.9807</a:t>
                      </a:r>
                      <a:endParaRPr sz="1200">
                        <a:latin typeface="Comfortaa"/>
                        <a:ea typeface="Comfortaa"/>
                        <a:cs typeface="Comfortaa"/>
                        <a:sym typeface="Comforta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it" sz="1200">
                          <a:latin typeface="Comfortaa"/>
                          <a:ea typeface="Comfortaa"/>
                          <a:cs typeface="Comfortaa"/>
                          <a:sym typeface="Comfortaa"/>
                        </a:rPr>
                        <a:t>F1-Score</a:t>
                      </a:r>
                      <a:r>
                        <a:rPr lang="it" sz="1200">
                          <a:latin typeface="Comfortaa"/>
                          <a:ea typeface="Comfortaa"/>
                          <a:cs typeface="Comfortaa"/>
                          <a:sym typeface="Comfortaa"/>
                        </a:rPr>
                        <a:t>: 0.9747</a:t>
                      </a:r>
                      <a:endParaRPr sz="1200">
                        <a:latin typeface="Comfortaa"/>
                        <a:ea typeface="Comfortaa"/>
                        <a:cs typeface="Comfortaa"/>
                        <a:sym typeface="Comforta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1"/>
          <p:cNvSpPr txBox="1"/>
          <p:nvPr>
            <p:ph idx="4294967295" type="title"/>
          </p:nvPr>
        </p:nvSpPr>
        <p:spPr>
          <a:xfrm>
            <a:off x="699900" y="1072888"/>
            <a:ext cx="3337500" cy="66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1800">
                <a:latin typeface="Comfortaa"/>
                <a:ea typeface="Comfortaa"/>
                <a:cs typeface="Comfortaa"/>
                <a:sym typeface="Comfortaa"/>
              </a:rPr>
              <a:t>NAIVE BAYES</a:t>
            </a:r>
            <a:endParaRPr sz="1800">
              <a:latin typeface="Comfortaa"/>
              <a:ea typeface="Comfortaa"/>
              <a:cs typeface="Comfortaa"/>
              <a:sym typeface="Comfortaa"/>
            </a:endParaRPr>
          </a:p>
        </p:txBody>
      </p:sp>
      <p:cxnSp>
        <p:nvCxnSpPr>
          <p:cNvPr id="440" name="Google Shape;440;p61"/>
          <p:cNvCxnSpPr/>
          <p:nvPr/>
        </p:nvCxnSpPr>
        <p:spPr>
          <a:xfrm>
            <a:off x="4572000" y="1273375"/>
            <a:ext cx="0" cy="3191100"/>
          </a:xfrm>
          <a:prstGeom prst="straightConnector1">
            <a:avLst/>
          </a:prstGeom>
          <a:noFill/>
          <a:ln cap="flat" cmpd="sng" w="9525">
            <a:solidFill>
              <a:schemeClr val="dk1"/>
            </a:solidFill>
            <a:prstDash val="solid"/>
            <a:round/>
            <a:headEnd len="med" w="med" type="none"/>
            <a:tailEnd len="med" w="med" type="none"/>
          </a:ln>
        </p:spPr>
      </p:cxnSp>
      <p:sp>
        <p:nvSpPr>
          <p:cNvPr id="441" name="Google Shape;441;p61"/>
          <p:cNvSpPr txBox="1"/>
          <p:nvPr>
            <p:ph idx="4294967295" type="title"/>
          </p:nvPr>
        </p:nvSpPr>
        <p:spPr>
          <a:xfrm>
            <a:off x="5106600" y="1072888"/>
            <a:ext cx="3415200" cy="66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1800">
                <a:latin typeface="Comfortaa"/>
                <a:ea typeface="Comfortaa"/>
                <a:cs typeface="Comfortaa"/>
                <a:sym typeface="Comfortaa"/>
              </a:rPr>
              <a:t>NEURAL NETWORK</a:t>
            </a:r>
            <a:endParaRPr sz="1800">
              <a:latin typeface="Comfortaa"/>
              <a:ea typeface="Comfortaa"/>
              <a:cs typeface="Comfortaa"/>
              <a:sym typeface="Comfortaa"/>
            </a:endParaRPr>
          </a:p>
        </p:txBody>
      </p:sp>
      <p:sp>
        <p:nvSpPr>
          <p:cNvPr id="442" name="Google Shape;442;p61"/>
          <p:cNvSpPr txBox="1"/>
          <p:nvPr>
            <p:ph idx="4294967295" type="title"/>
          </p:nvPr>
        </p:nvSpPr>
        <p:spPr>
          <a:xfrm>
            <a:off x="722375" y="539500"/>
            <a:ext cx="7708500" cy="66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sz="2400">
                <a:latin typeface="Comfortaa"/>
                <a:ea typeface="Comfortaa"/>
                <a:cs typeface="Comfortaa"/>
                <a:sym typeface="Comfortaa"/>
              </a:rPr>
              <a:t>RISULTATI SPLITTING - TYPE</a:t>
            </a:r>
            <a:endParaRPr sz="2400">
              <a:latin typeface="Comfortaa"/>
              <a:ea typeface="Comfortaa"/>
              <a:cs typeface="Comfortaa"/>
              <a:sym typeface="Comfortaa"/>
            </a:endParaRPr>
          </a:p>
        </p:txBody>
      </p:sp>
      <p:pic>
        <p:nvPicPr>
          <p:cNvPr id="443" name="Google Shape;443;p61"/>
          <p:cNvPicPr preferRelativeResize="0"/>
          <p:nvPr/>
        </p:nvPicPr>
        <p:blipFill>
          <a:blip r:embed="rId3">
            <a:alphaModFix/>
          </a:blip>
          <a:stretch>
            <a:fillRect/>
          </a:stretch>
        </p:blipFill>
        <p:spPr>
          <a:xfrm>
            <a:off x="1106588" y="1742788"/>
            <a:ext cx="2524125" cy="2524125"/>
          </a:xfrm>
          <a:prstGeom prst="rect">
            <a:avLst/>
          </a:prstGeom>
          <a:noFill/>
          <a:ln>
            <a:noFill/>
          </a:ln>
        </p:spPr>
      </p:pic>
      <p:pic>
        <p:nvPicPr>
          <p:cNvPr id="444" name="Google Shape;444;p61"/>
          <p:cNvPicPr preferRelativeResize="0"/>
          <p:nvPr/>
        </p:nvPicPr>
        <p:blipFill>
          <a:blip r:embed="rId4">
            <a:alphaModFix/>
          </a:blip>
          <a:stretch>
            <a:fillRect/>
          </a:stretch>
        </p:blipFill>
        <p:spPr>
          <a:xfrm>
            <a:off x="5552125" y="1742788"/>
            <a:ext cx="2524125" cy="2524125"/>
          </a:xfrm>
          <a:prstGeom prst="rect">
            <a:avLst/>
          </a:prstGeom>
          <a:noFill/>
          <a:ln>
            <a:noFill/>
          </a:ln>
        </p:spPr>
      </p:pic>
      <p:sp>
        <p:nvSpPr>
          <p:cNvPr id="445" name="Google Shape;445;p61"/>
          <p:cNvSpPr txBox="1"/>
          <p:nvPr/>
        </p:nvSpPr>
        <p:spPr>
          <a:xfrm>
            <a:off x="1826850" y="4266925"/>
            <a:ext cx="1134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200">
                <a:latin typeface="Comfortaa"/>
                <a:ea typeface="Comfortaa"/>
                <a:cs typeface="Comfortaa"/>
                <a:sym typeface="Comfortaa"/>
              </a:rPr>
              <a:t>AUC</a:t>
            </a:r>
            <a:r>
              <a:rPr lang="it" sz="1200">
                <a:latin typeface="Comfortaa"/>
                <a:ea typeface="Comfortaa"/>
                <a:cs typeface="Comfortaa"/>
                <a:sym typeface="Comfortaa"/>
              </a:rPr>
              <a:t>: 0.9885</a:t>
            </a:r>
            <a:endParaRPr sz="1200">
              <a:latin typeface="Comfortaa"/>
              <a:ea typeface="Comfortaa"/>
              <a:cs typeface="Comfortaa"/>
              <a:sym typeface="Comfortaa"/>
            </a:endParaRPr>
          </a:p>
        </p:txBody>
      </p:sp>
      <p:sp>
        <p:nvSpPr>
          <p:cNvPr id="446" name="Google Shape;446;p61"/>
          <p:cNvSpPr txBox="1"/>
          <p:nvPr/>
        </p:nvSpPr>
        <p:spPr>
          <a:xfrm>
            <a:off x="6272388" y="4266925"/>
            <a:ext cx="108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200">
                <a:latin typeface="Comfortaa"/>
                <a:ea typeface="Comfortaa"/>
                <a:cs typeface="Comfortaa"/>
                <a:sym typeface="Comfortaa"/>
              </a:rPr>
              <a:t>AUC</a:t>
            </a:r>
            <a:r>
              <a:rPr lang="it" sz="1200">
                <a:latin typeface="Comfortaa"/>
                <a:ea typeface="Comfortaa"/>
                <a:cs typeface="Comfortaa"/>
                <a:sym typeface="Comfortaa"/>
              </a:rPr>
              <a:t>: 0.9942</a:t>
            </a:r>
            <a:endParaRPr sz="1200">
              <a:latin typeface="Comfortaa"/>
              <a:ea typeface="Comfortaa"/>
              <a:cs typeface="Comfortaa"/>
              <a:sym typeface="Comforta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2"/>
          <p:cNvSpPr txBox="1"/>
          <p:nvPr>
            <p:ph idx="4294967295" type="title"/>
          </p:nvPr>
        </p:nvSpPr>
        <p:spPr>
          <a:xfrm>
            <a:off x="699900" y="1072888"/>
            <a:ext cx="3337500" cy="66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1800">
                <a:latin typeface="Comfortaa"/>
                <a:ea typeface="Comfortaa"/>
                <a:cs typeface="Comfortaa"/>
                <a:sym typeface="Comfortaa"/>
              </a:rPr>
              <a:t>NAIVE BAYES</a:t>
            </a:r>
            <a:endParaRPr sz="1800">
              <a:latin typeface="Comfortaa"/>
              <a:ea typeface="Comfortaa"/>
              <a:cs typeface="Comfortaa"/>
              <a:sym typeface="Comfortaa"/>
            </a:endParaRPr>
          </a:p>
        </p:txBody>
      </p:sp>
      <p:cxnSp>
        <p:nvCxnSpPr>
          <p:cNvPr id="452" name="Google Shape;452;p62"/>
          <p:cNvCxnSpPr/>
          <p:nvPr/>
        </p:nvCxnSpPr>
        <p:spPr>
          <a:xfrm>
            <a:off x="4572000" y="1273375"/>
            <a:ext cx="0" cy="3191100"/>
          </a:xfrm>
          <a:prstGeom prst="straightConnector1">
            <a:avLst/>
          </a:prstGeom>
          <a:noFill/>
          <a:ln cap="flat" cmpd="sng" w="9525">
            <a:solidFill>
              <a:schemeClr val="dk1"/>
            </a:solidFill>
            <a:prstDash val="solid"/>
            <a:round/>
            <a:headEnd len="med" w="med" type="none"/>
            <a:tailEnd len="med" w="med" type="none"/>
          </a:ln>
        </p:spPr>
      </p:cxnSp>
      <p:sp>
        <p:nvSpPr>
          <p:cNvPr id="453" name="Google Shape;453;p62"/>
          <p:cNvSpPr txBox="1"/>
          <p:nvPr>
            <p:ph idx="4294967295" type="title"/>
          </p:nvPr>
        </p:nvSpPr>
        <p:spPr>
          <a:xfrm>
            <a:off x="5106600" y="1072888"/>
            <a:ext cx="3415200" cy="66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1800">
                <a:latin typeface="Comfortaa"/>
                <a:ea typeface="Comfortaa"/>
                <a:cs typeface="Comfortaa"/>
                <a:sym typeface="Comfortaa"/>
              </a:rPr>
              <a:t>NEURAL NETWORK</a:t>
            </a:r>
            <a:endParaRPr sz="1800">
              <a:latin typeface="Comfortaa"/>
              <a:ea typeface="Comfortaa"/>
              <a:cs typeface="Comfortaa"/>
              <a:sym typeface="Comfortaa"/>
            </a:endParaRPr>
          </a:p>
        </p:txBody>
      </p:sp>
      <p:sp>
        <p:nvSpPr>
          <p:cNvPr id="454" name="Google Shape;454;p62"/>
          <p:cNvSpPr txBox="1"/>
          <p:nvPr>
            <p:ph idx="4294967295" type="title"/>
          </p:nvPr>
        </p:nvSpPr>
        <p:spPr>
          <a:xfrm>
            <a:off x="722375" y="539500"/>
            <a:ext cx="7708500" cy="66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sz="2400">
                <a:latin typeface="Comfortaa"/>
                <a:ea typeface="Comfortaa"/>
                <a:cs typeface="Comfortaa"/>
                <a:sym typeface="Comfortaa"/>
              </a:rPr>
              <a:t>RISULTATI CROSS VALIDATION - TYPE</a:t>
            </a:r>
            <a:endParaRPr sz="2400">
              <a:latin typeface="Comfortaa"/>
              <a:ea typeface="Comfortaa"/>
              <a:cs typeface="Comfortaa"/>
              <a:sym typeface="Comfortaa"/>
            </a:endParaRPr>
          </a:p>
        </p:txBody>
      </p:sp>
      <p:pic>
        <p:nvPicPr>
          <p:cNvPr id="455" name="Google Shape;455;p62"/>
          <p:cNvPicPr preferRelativeResize="0"/>
          <p:nvPr/>
        </p:nvPicPr>
        <p:blipFill>
          <a:blip r:embed="rId3">
            <a:alphaModFix/>
          </a:blip>
          <a:stretch>
            <a:fillRect/>
          </a:stretch>
        </p:blipFill>
        <p:spPr>
          <a:xfrm>
            <a:off x="918000" y="1742400"/>
            <a:ext cx="2328353" cy="2160000"/>
          </a:xfrm>
          <a:prstGeom prst="rect">
            <a:avLst/>
          </a:prstGeom>
          <a:noFill/>
          <a:ln>
            <a:noFill/>
          </a:ln>
        </p:spPr>
      </p:pic>
      <p:pic>
        <p:nvPicPr>
          <p:cNvPr id="456" name="Google Shape;456;p62"/>
          <p:cNvPicPr preferRelativeResize="0"/>
          <p:nvPr/>
        </p:nvPicPr>
        <p:blipFill>
          <a:blip r:embed="rId4">
            <a:alphaModFix/>
          </a:blip>
          <a:stretch>
            <a:fillRect/>
          </a:stretch>
        </p:blipFill>
        <p:spPr>
          <a:xfrm>
            <a:off x="5328000" y="1742400"/>
            <a:ext cx="2328353" cy="2160000"/>
          </a:xfrm>
          <a:prstGeom prst="rect">
            <a:avLst/>
          </a:prstGeom>
          <a:noFill/>
          <a:ln>
            <a:noFill/>
          </a:ln>
        </p:spPr>
      </p:pic>
      <p:graphicFrame>
        <p:nvGraphicFramePr>
          <p:cNvPr id="457" name="Google Shape;457;p62"/>
          <p:cNvGraphicFramePr/>
          <p:nvPr/>
        </p:nvGraphicFramePr>
        <p:xfrm>
          <a:off x="5156675" y="4069000"/>
          <a:ext cx="3000000" cy="3000000"/>
        </p:xfrm>
        <a:graphic>
          <a:graphicData uri="http://schemas.openxmlformats.org/drawingml/2006/table">
            <a:tbl>
              <a:tblPr>
                <a:noFill/>
                <a:tableStyleId>{2F45DF85-E8B1-4206-B9DC-01794D365360}</a:tableStyleId>
              </a:tblPr>
              <a:tblGrid>
                <a:gridCol w="1657525"/>
                <a:gridCol w="1657525"/>
              </a:tblGrid>
              <a:tr h="381000">
                <a:tc>
                  <a:txBody>
                    <a:bodyPr/>
                    <a:lstStyle/>
                    <a:p>
                      <a:pPr indent="0" lvl="0" marL="0" rtl="0" algn="l">
                        <a:spcBef>
                          <a:spcPts val="0"/>
                        </a:spcBef>
                        <a:spcAft>
                          <a:spcPts val="0"/>
                        </a:spcAft>
                        <a:buNone/>
                      </a:pPr>
                      <a:r>
                        <a:rPr b="1" lang="it" sz="1200">
                          <a:latin typeface="Comfortaa"/>
                          <a:ea typeface="Comfortaa"/>
                          <a:cs typeface="Comfortaa"/>
                          <a:sym typeface="Comfortaa"/>
                        </a:rPr>
                        <a:t>Accuracy</a:t>
                      </a:r>
                      <a:r>
                        <a:rPr lang="it" sz="1200">
                          <a:latin typeface="Comfortaa"/>
                          <a:ea typeface="Comfortaa"/>
                          <a:cs typeface="Comfortaa"/>
                          <a:sym typeface="Comfortaa"/>
                        </a:rPr>
                        <a:t>: 0.9712</a:t>
                      </a:r>
                      <a:endParaRPr sz="1200">
                        <a:latin typeface="Comfortaa"/>
                        <a:ea typeface="Comfortaa"/>
                        <a:cs typeface="Comfortaa"/>
                        <a:sym typeface="Comforta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it" sz="1200">
                          <a:latin typeface="Comfortaa"/>
                          <a:ea typeface="Comfortaa"/>
                          <a:cs typeface="Comfortaa"/>
                          <a:sym typeface="Comfortaa"/>
                        </a:rPr>
                        <a:t>Precision</a:t>
                      </a:r>
                      <a:r>
                        <a:rPr lang="it" sz="1200">
                          <a:latin typeface="Comfortaa"/>
                          <a:ea typeface="Comfortaa"/>
                          <a:cs typeface="Comfortaa"/>
                          <a:sym typeface="Comfortaa"/>
                        </a:rPr>
                        <a:t>: 0.9683</a:t>
                      </a:r>
                      <a:endParaRPr sz="1200">
                        <a:latin typeface="Comfortaa"/>
                        <a:ea typeface="Comfortaa"/>
                        <a:cs typeface="Comfortaa"/>
                        <a:sym typeface="Comforta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b="1" lang="it" sz="1200">
                          <a:latin typeface="Comfortaa"/>
                          <a:ea typeface="Comfortaa"/>
                          <a:cs typeface="Comfortaa"/>
                          <a:sym typeface="Comfortaa"/>
                        </a:rPr>
                        <a:t>Recall</a:t>
                      </a:r>
                      <a:r>
                        <a:rPr lang="it" sz="1200">
                          <a:latin typeface="Comfortaa"/>
                          <a:ea typeface="Comfortaa"/>
                          <a:cs typeface="Comfortaa"/>
                          <a:sym typeface="Comfortaa"/>
                        </a:rPr>
                        <a:t>: 0.9742</a:t>
                      </a:r>
                      <a:endParaRPr sz="1200">
                        <a:latin typeface="Comfortaa"/>
                        <a:ea typeface="Comfortaa"/>
                        <a:cs typeface="Comfortaa"/>
                        <a:sym typeface="Comforta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it" sz="1200">
                          <a:latin typeface="Comfortaa"/>
                          <a:ea typeface="Comfortaa"/>
                          <a:cs typeface="Comfortaa"/>
                          <a:sym typeface="Comfortaa"/>
                        </a:rPr>
                        <a:t>F1-Score</a:t>
                      </a:r>
                      <a:r>
                        <a:rPr lang="it" sz="1200">
                          <a:latin typeface="Comfortaa"/>
                          <a:ea typeface="Comfortaa"/>
                          <a:cs typeface="Comfortaa"/>
                          <a:sym typeface="Comfortaa"/>
                        </a:rPr>
                        <a:t>: 0.9713</a:t>
                      </a:r>
                      <a:endParaRPr sz="1200">
                        <a:latin typeface="Comfortaa"/>
                        <a:ea typeface="Comfortaa"/>
                        <a:cs typeface="Comfortaa"/>
                        <a:sym typeface="Comforta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graphicFrame>
        <p:nvGraphicFramePr>
          <p:cNvPr id="458" name="Google Shape;458;p62"/>
          <p:cNvGraphicFramePr/>
          <p:nvPr/>
        </p:nvGraphicFramePr>
        <p:xfrm>
          <a:off x="722375" y="4069000"/>
          <a:ext cx="3000000" cy="3000000"/>
        </p:xfrm>
        <a:graphic>
          <a:graphicData uri="http://schemas.openxmlformats.org/drawingml/2006/table">
            <a:tbl>
              <a:tblPr>
                <a:noFill/>
                <a:tableStyleId>{2F45DF85-E8B1-4206-B9DC-01794D365360}</a:tableStyleId>
              </a:tblPr>
              <a:tblGrid>
                <a:gridCol w="1657525"/>
                <a:gridCol w="1657525"/>
              </a:tblGrid>
              <a:tr h="381000">
                <a:tc>
                  <a:txBody>
                    <a:bodyPr/>
                    <a:lstStyle/>
                    <a:p>
                      <a:pPr indent="0" lvl="0" marL="0" rtl="0" algn="l">
                        <a:spcBef>
                          <a:spcPts val="0"/>
                        </a:spcBef>
                        <a:spcAft>
                          <a:spcPts val="0"/>
                        </a:spcAft>
                        <a:buNone/>
                      </a:pPr>
                      <a:r>
                        <a:rPr b="1" lang="it" sz="1200">
                          <a:latin typeface="Comfortaa"/>
                          <a:ea typeface="Comfortaa"/>
                          <a:cs typeface="Comfortaa"/>
                          <a:sym typeface="Comfortaa"/>
                        </a:rPr>
                        <a:t>Accuracy</a:t>
                      </a:r>
                      <a:r>
                        <a:rPr lang="it" sz="1200">
                          <a:latin typeface="Comfortaa"/>
                          <a:ea typeface="Comfortaa"/>
                          <a:cs typeface="Comfortaa"/>
                          <a:sym typeface="Comfortaa"/>
                        </a:rPr>
                        <a:t>: 0.9500</a:t>
                      </a:r>
                      <a:endParaRPr sz="1200">
                        <a:latin typeface="Comfortaa"/>
                        <a:ea typeface="Comfortaa"/>
                        <a:cs typeface="Comfortaa"/>
                        <a:sym typeface="Comforta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it" sz="1200">
                          <a:latin typeface="Comfortaa"/>
                          <a:ea typeface="Comfortaa"/>
                          <a:cs typeface="Comfortaa"/>
                          <a:sym typeface="Comfortaa"/>
                        </a:rPr>
                        <a:t>Precision</a:t>
                      </a:r>
                      <a:r>
                        <a:rPr lang="it" sz="1200">
                          <a:latin typeface="Comfortaa"/>
                          <a:ea typeface="Comfortaa"/>
                          <a:cs typeface="Comfortaa"/>
                          <a:sym typeface="Comfortaa"/>
                        </a:rPr>
                        <a:t>: 0.9405</a:t>
                      </a:r>
                      <a:endParaRPr sz="1200">
                        <a:latin typeface="Comfortaa"/>
                        <a:ea typeface="Comfortaa"/>
                        <a:cs typeface="Comfortaa"/>
                        <a:sym typeface="Comforta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b="1" lang="it" sz="1200">
                          <a:latin typeface="Comfortaa"/>
                          <a:ea typeface="Comfortaa"/>
                          <a:cs typeface="Comfortaa"/>
                          <a:sym typeface="Comfortaa"/>
                        </a:rPr>
                        <a:t>Recall</a:t>
                      </a:r>
                      <a:r>
                        <a:rPr lang="it" sz="1200">
                          <a:latin typeface="Comfortaa"/>
                          <a:ea typeface="Comfortaa"/>
                          <a:cs typeface="Comfortaa"/>
                          <a:sym typeface="Comfortaa"/>
                        </a:rPr>
                        <a:t>: 0.9608</a:t>
                      </a:r>
                      <a:endParaRPr sz="1200">
                        <a:latin typeface="Comfortaa"/>
                        <a:ea typeface="Comfortaa"/>
                        <a:cs typeface="Comfortaa"/>
                        <a:sym typeface="Comforta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it" sz="1200">
                          <a:latin typeface="Comfortaa"/>
                          <a:ea typeface="Comfortaa"/>
                          <a:cs typeface="Comfortaa"/>
                          <a:sym typeface="Comfortaa"/>
                        </a:rPr>
                        <a:t>F1-Score</a:t>
                      </a:r>
                      <a:r>
                        <a:rPr lang="it" sz="1200">
                          <a:latin typeface="Comfortaa"/>
                          <a:ea typeface="Comfortaa"/>
                          <a:cs typeface="Comfortaa"/>
                          <a:sym typeface="Comfortaa"/>
                        </a:rPr>
                        <a:t>: 0.9505</a:t>
                      </a:r>
                      <a:endParaRPr sz="1200">
                        <a:latin typeface="Comfortaa"/>
                        <a:ea typeface="Comfortaa"/>
                        <a:cs typeface="Comfortaa"/>
                        <a:sym typeface="Comforta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63"/>
          <p:cNvSpPr txBox="1"/>
          <p:nvPr>
            <p:ph idx="4294967295" type="title"/>
          </p:nvPr>
        </p:nvSpPr>
        <p:spPr>
          <a:xfrm>
            <a:off x="699900" y="1072888"/>
            <a:ext cx="3337500" cy="66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1800">
                <a:latin typeface="Comfortaa"/>
                <a:ea typeface="Comfortaa"/>
                <a:cs typeface="Comfortaa"/>
                <a:sym typeface="Comfortaa"/>
              </a:rPr>
              <a:t>NAIVE BAYES</a:t>
            </a:r>
            <a:endParaRPr sz="1800">
              <a:latin typeface="Comfortaa"/>
              <a:ea typeface="Comfortaa"/>
              <a:cs typeface="Comfortaa"/>
              <a:sym typeface="Comfortaa"/>
            </a:endParaRPr>
          </a:p>
        </p:txBody>
      </p:sp>
      <p:cxnSp>
        <p:nvCxnSpPr>
          <p:cNvPr id="464" name="Google Shape;464;p63"/>
          <p:cNvCxnSpPr/>
          <p:nvPr/>
        </p:nvCxnSpPr>
        <p:spPr>
          <a:xfrm>
            <a:off x="4572000" y="1273375"/>
            <a:ext cx="0" cy="3191100"/>
          </a:xfrm>
          <a:prstGeom prst="straightConnector1">
            <a:avLst/>
          </a:prstGeom>
          <a:noFill/>
          <a:ln cap="flat" cmpd="sng" w="9525">
            <a:solidFill>
              <a:schemeClr val="dk1"/>
            </a:solidFill>
            <a:prstDash val="solid"/>
            <a:round/>
            <a:headEnd len="med" w="med" type="none"/>
            <a:tailEnd len="med" w="med" type="none"/>
          </a:ln>
        </p:spPr>
      </p:cxnSp>
      <p:sp>
        <p:nvSpPr>
          <p:cNvPr id="465" name="Google Shape;465;p63"/>
          <p:cNvSpPr txBox="1"/>
          <p:nvPr>
            <p:ph idx="4294967295" type="title"/>
          </p:nvPr>
        </p:nvSpPr>
        <p:spPr>
          <a:xfrm>
            <a:off x="5106600" y="1072888"/>
            <a:ext cx="3415200" cy="66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sz="1800">
                <a:latin typeface="Comfortaa"/>
                <a:ea typeface="Comfortaa"/>
                <a:cs typeface="Comfortaa"/>
                <a:sym typeface="Comfortaa"/>
              </a:rPr>
              <a:t>NEURAL NETWORK</a:t>
            </a:r>
            <a:endParaRPr sz="1800">
              <a:latin typeface="Comfortaa"/>
              <a:ea typeface="Comfortaa"/>
              <a:cs typeface="Comfortaa"/>
              <a:sym typeface="Comfortaa"/>
            </a:endParaRPr>
          </a:p>
        </p:txBody>
      </p:sp>
      <p:sp>
        <p:nvSpPr>
          <p:cNvPr id="466" name="Google Shape;466;p63"/>
          <p:cNvSpPr txBox="1"/>
          <p:nvPr>
            <p:ph idx="4294967295" type="title"/>
          </p:nvPr>
        </p:nvSpPr>
        <p:spPr>
          <a:xfrm>
            <a:off x="722375" y="539500"/>
            <a:ext cx="7708500" cy="66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sz="2400">
                <a:latin typeface="Comfortaa"/>
                <a:ea typeface="Comfortaa"/>
                <a:cs typeface="Comfortaa"/>
                <a:sym typeface="Comfortaa"/>
              </a:rPr>
              <a:t>RISULTATI CROSS VALIDATION - TYPE</a:t>
            </a:r>
            <a:endParaRPr sz="2400">
              <a:latin typeface="Comfortaa"/>
              <a:ea typeface="Comfortaa"/>
              <a:cs typeface="Comfortaa"/>
              <a:sym typeface="Comfortaa"/>
            </a:endParaRPr>
          </a:p>
        </p:txBody>
      </p:sp>
      <p:pic>
        <p:nvPicPr>
          <p:cNvPr id="467" name="Google Shape;467;p63"/>
          <p:cNvPicPr preferRelativeResize="0"/>
          <p:nvPr/>
        </p:nvPicPr>
        <p:blipFill>
          <a:blip r:embed="rId3">
            <a:alphaModFix/>
          </a:blip>
          <a:stretch>
            <a:fillRect/>
          </a:stretch>
        </p:blipFill>
        <p:spPr>
          <a:xfrm>
            <a:off x="1106588" y="1742788"/>
            <a:ext cx="2524125" cy="2524125"/>
          </a:xfrm>
          <a:prstGeom prst="rect">
            <a:avLst/>
          </a:prstGeom>
          <a:noFill/>
          <a:ln>
            <a:noFill/>
          </a:ln>
        </p:spPr>
      </p:pic>
      <p:pic>
        <p:nvPicPr>
          <p:cNvPr id="468" name="Google Shape;468;p63"/>
          <p:cNvPicPr preferRelativeResize="0"/>
          <p:nvPr/>
        </p:nvPicPr>
        <p:blipFill>
          <a:blip r:embed="rId4">
            <a:alphaModFix/>
          </a:blip>
          <a:stretch>
            <a:fillRect/>
          </a:stretch>
        </p:blipFill>
        <p:spPr>
          <a:xfrm>
            <a:off x="5552125" y="1742788"/>
            <a:ext cx="2524125" cy="2524125"/>
          </a:xfrm>
          <a:prstGeom prst="rect">
            <a:avLst/>
          </a:prstGeom>
          <a:noFill/>
          <a:ln>
            <a:noFill/>
          </a:ln>
        </p:spPr>
      </p:pic>
      <p:sp>
        <p:nvSpPr>
          <p:cNvPr id="469" name="Google Shape;469;p63"/>
          <p:cNvSpPr txBox="1"/>
          <p:nvPr/>
        </p:nvSpPr>
        <p:spPr>
          <a:xfrm>
            <a:off x="6272388" y="4266925"/>
            <a:ext cx="108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200">
                <a:latin typeface="Comfortaa"/>
                <a:ea typeface="Comfortaa"/>
                <a:cs typeface="Comfortaa"/>
                <a:sym typeface="Comfortaa"/>
              </a:rPr>
              <a:t>AUC</a:t>
            </a:r>
            <a:r>
              <a:rPr lang="it" sz="1200">
                <a:latin typeface="Comfortaa"/>
                <a:ea typeface="Comfortaa"/>
                <a:cs typeface="Comfortaa"/>
                <a:sym typeface="Comfortaa"/>
              </a:rPr>
              <a:t>: 0.9938</a:t>
            </a:r>
            <a:endParaRPr sz="1200">
              <a:latin typeface="Comfortaa"/>
              <a:ea typeface="Comfortaa"/>
              <a:cs typeface="Comfortaa"/>
              <a:sym typeface="Comfortaa"/>
            </a:endParaRPr>
          </a:p>
        </p:txBody>
      </p:sp>
      <p:sp>
        <p:nvSpPr>
          <p:cNvPr id="470" name="Google Shape;470;p63"/>
          <p:cNvSpPr txBox="1"/>
          <p:nvPr/>
        </p:nvSpPr>
        <p:spPr>
          <a:xfrm>
            <a:off x="1826850" y="4266925"/>
            <a:ext cx="1134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200">
                <a:latin typeface="Comfortaa"/>
                <a:ea typeface="Comfortaa"/>
                <a:cs typeface="Comfortaa"/>
                <a:sym typeface="Comfortaa"/>
              </a:rPr>
              <a:t>AUC</a:t>
            </a:r>
            <a:r>
              <a:rPr lang="it" sz="1200">
                <a:latin typeface="Comfortaa"/>
                <a:ea typeface="Comfortaa"/>
                <a:cs typeface="Comfortaa"/>
                <a:sym typeface="Comfortaa"/>
              </a:rPr>
              <a:t>: 0.9861</a:t>
            </a:r>
            <a:endParaRPr sz="1200">
              <a:latin typeface="Comfortaa"/>
              <a:ea typeface="Comfortaa"/>
              <a:cs typeface="Comfortaa"/>
              <a:sym typeface="Comforta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64"/>
          <p:cNvSpPr txBox="1"/>
          <p:nvPr>
            <p:ph idx="4294967295" type="title"/>
          </p:nvPr>
        </p:nvSpPr>
        <p:spPr>
          <a:xfrm>
            <a:off x="722375" y="539500"/>
            <a:ext cx="7708500" cy="66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sz="2400">
                <a:latin typeface="Comfortaa"/>
                <a:ea typeface="Comfortaa"/>
                <a:cs typeface="Comfortaa"/>
                <a:sym typeface="Comfortaa"/>
              </a:rPr>
              <a:t>CONCLUSIONI</a:t>
            </a:r>
            <a:endParaRPr sz="2400">
              <a:latin typeface="Comfortaa"/>
              <a:ea typeface="Comfortaa"/>
              <a:cs typeface="Comfortaa"/>
              <a:sym typeface="Comfortaa"/>
            </a:endParaRPr>
          </a:p>
        </p:txBody>
      </p:sp>
      <p:sp>
        <p:nvSpPr>
          <p:cNvPr id="476" name="Google Shape;476;p64"/>
          <p:cNvSpPr txBox="1"/>
          <p:nvPr>
            <p:ph idx="4294967295" type="body"/>
          </p:nvPr>
        </p:nvSpPr>
        <p:spPr>
          <a:xfrm>
            <a:off x="722375" y="1216125"/>
            <a:ext cx="7708500" cy="2598300"/>
          </a:xfrm>
          <a:prstGeom prst="rect">
            <a:avLst/>
          </a:prstGeom>
          <a:noFill/>
        </p:spPr>
        <p:txBody>
          <a:bodyPr anchorCtr="0" anchor="ctr" bIns="91425" lIns="91425" spcFirstLastPara="1" rIns="91425" wrap="square" tIns="91425">
            <a:spAutoFit/>
          </a:bodyPr>
          <a:lstStyle/>
          <a:p>
            <a:pPr indent="0" lvl="0" marL="0" rtl="0" algn="l">
              <a:lnSpc>
                <a:spcPct val="130000"/>
              </a:lnSpc>
              <a:spcBef>
                <a:spcPts val="0"/>
              </a:spcBef>
              <a:spcAft>
                <a:spcPts val="0"/>
              </a:spcAft>
              <a:buNone/>
            </a:pPr>
            <a:r>
              <a:rPr lang="it" sz="1200">
                <a:solidFill>
                  <a:srgbClr val="2E2E2E"/>
                </a:solidFill>
                <a:latin typeface="Comfortaa"/>
                <a:ea typeface="Comfortaa"/>
                <a:cs typeface="Comfortaa"/>
                <a:sym typeface="Comfortaa"/>
              </a:rPr>
              <a:t>Si può notare come entrambi i modelli riportino valori simili tra loro per tutti gli studi effettuati.</a:t>
            </a:r>
            <a:br>
              <a:rPr lang="it" sz="1200">
                <a:solidFill>
                  <a:srgbClr val="2E2E2E"/>
                </a:solidFill>
                <a:latin typeface="Comfortaa"/>
                <a:ea typeface="Comfortaa"/>
                <a:cs typeface="Comfortaa"/>
                <a:sym typeface="Comfortaa"/>
              </a:rPr>
            </a:br>
            <a:r>
              <a:rPr lang="it" sz="1200">
                <a:solidFill>
                  <a:srgbClr val="2E2E2E"/>
                </a:solidFill>
                <a:latin typeface="Comfortaa"/>
                <a:ea typeface="Comfortaa"/>
                <a:cs typeface="Comfortaa"/>
                <a:sym typeface="Comfortaa"/>
              </a:rPr>
              <a:t>In particolare, il modello riguardante la rete neurale restituisce esiti leggermente migliori in cambio, però, di un maggior tempo computazionale rispetto al modello bayesiano.</a:t>
            </a:r>
            <a:endParaRPr sz="1200">
              <a:solidFill>
                <a:srgbClr val="2E2E2E"/>
              </a:solidFill>
              <a:latin typeface="Comfortaa"/>
              <a:ea typeface="Comfortaa"/>
              <a:cs typeface="Comfortaa"/>
              <a:sym typeface="Comfortaa"/>
            </a:endParaRPr>
          </a:p>
          <a:p>
            <a:pPr indent="0" lvl="0" marL="0" rtl="0" algn="l">
              <a:lnSpc>
                <a:spcPct val="130000"/>
              </a:lnSpc>
              <a:spcBef>
                <a:spcPts val="1200"/>
              </a:spcBef>
              <a:spcAft>
                <a:spcPts val="0"/>
              </a:spcAft>
              <a:buNone/>
            </a:pPr>
            <a:r>
              <a:rPr lang="it" sz="1200">
                <a:solidFill>
                  <a:srgbClr val="2E2E2E"/>
                </a:solidFill>
                <a:latin typeface="Comfortaa"/>
                <a:ea typeface="Comfortaa"/>
                <a:cs typeface="Comfortaa"/>
                <a:sym typeface="Comfortaa"/>
              </a:rPr>
              <a:t>Una particolare attenzione va posta sui risultati della cross-validation che non si allontanano troppo dai valori ottenuti dallo splitting.</a:t>
            </a:r>
            <a:endParaRPr sz="1200">
              <a:solidFill>
                <a:srgbClr val="2E2E2E"/>
              </a:solidFill>
              <a:latin typeface="Comfortaa"/>
              <a:ea typeface="Comfortaa"/>
              <a:cs typeface="Comfortaa"/>
              <a:sym typeface="Comfortaa"/>
            </a:endParaRPr>
          </a:p>
          <a:p>
            <a:pPr indent="0" lvl="0" marL="0" rtl="0" algn="l">
              <a:lnSpc>
                <a:spcPct val="130000"/>
              </a:lnSpc>
              <a:spcBef>
                <a:spcPts val="1200"/>
              </a:spcBef>
              <a:spcAft>
                <a:spcPts val="1200"/>
              </a:spcAft>
              <a:buNone/>
            </a:pPr>
            <a:r>
              <a:rPr lang="it" sz="1200">
                <a:solidFill>
                  <a:srgbClr val="2E2E2E"/>
                </a:solidFill>
                <a:latin typeface="Comfortaa"/>
                <a:ea typeface="Comfortaa"/>
                <a:cs typeface="Comfortaa"/>
                <a:sym typeface="Comfortaa"/>
              </a:rPr>
              <a:t>I valori ottenuti per le due ricerche rispecchiano le aspettative che ci eravamo posti sin dall’inizio. Difatti, la tipologia di vino risulta molto più deducibile dati i suoi elementi fisico-chimici rispetto alla sua qualità, la quale è principalmente condizionata da un parere umano e soggettivo.</a:t>
            </a:r>
            <a:endParaRPr sz="1200">
              <a:solidFill>
                <a:srgbClr val="2E2E2E"/>
              </a:solidFill>
              <a:latin typeface="Comfortaa"/>
              <a:ea typeface="Comfortaa"/>
              <a:cs typeface="Comfortaa"/>
              <a:sym typeface="Comforta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3"/>
          <p:cNvSpPr txBox="1"/>
          <p:nvPr>
            <p:ph idx="4294967295" type="body"/>
          </p:nvPr>
        </p:nvSpPr>
        <p:spPr>
          <a:xfrm>
            <a:off x="722375" y="1216125"/>
            <a:ext cx="7708500" cy="1243800"/>
          </a:xfrm>
          <a:prstGeom prst="rect">
            <a:avLst/>
          </a:prstGeom>
          <a:noFill/>
        </p:spPr>
        <p:txBody>
          <a:bodyPr anchorCtr="0" anchor="ctr" bIns="91425" lIns="91425" spcFirstLastPara="1" rIns="91425" wrap="square" tIns="91425">
            <a:spAutoFit/>
          </a:bodyPr>
          <a:lstStyle/>
          <a:p>
            <a:pPr indent="0" lvl="0" marL="0" rtl="0" algn="l">
              <a:lnSpc>
                <a:spcPct val="130000"/>
              </a:lnSpc>
              <a:spcBef>
                <a:spcPts val="0"/>
              </a:spcBef>
              <a:spcAft>
                <a:spcPts val="0"/>
              </a:spcAft>
              <a:buNone/>
            </a:pPr>
            <a:r>
              <a:rPr lang="it" sz="1200">
                <a:solidFill>
                  <a:srgbClr val="2E2E2E"/>
                </a:solidFill>
                <a:latin typeface="Comfortaa"/>
                <a:ea typeface="Comfortaa"/>
                <a:cs typeface="Comfortaa"/>
                <a:sym typeface="Comfortaa"/>
              </a:rPr>
              <a:t>I dati utilizzati, prelevati da due dataset distinti, rappresentano le informazioni relative alle varianti del vino portoghese </a:t>
            </a:r>
            <a:r>
              <a:rPr i="1" lang="it" sz="1200">
                <a:solidFill>
                  <a:srgbClr val="2E2E2E"/>
                </a:solidFill>
                <a:latin typeface="Comfortaa"/>
                <a:ea typeface="Comfortaa"/>
                <a:cs typeface="Comfortaa"/>
                <a:sym typeface="Comfortaa"/>
              </a:rPr>
              <a:t>Vinho Verde</a:t>
            </a:r>
            <a:r>
              <a:rPr lang="it" sz="1200">
                <a:solidFill>
                  <a:srgbClr val="2E2E2E"/>
                </a:solidFill>
                <a:latin typeface="Comfortaa"/>
                <a:ea typeface="Comfortaa"/>
                <a:cs typeface="Comfortaa"/>
                <a:sym typeface="Comfortaa"/>
              </a:rPr>
              <a:t> raccolte tra il Maggio 2004 e il Febbraio 2007.</a:t>
            </a:r>
            <a:endParaRPr sz="1200">
              <a:solidFill>
                <a:srgbClr val="2E2E2E"/>
              </a:solidFill>
              <a:latin typeface="Comfortaa"/>
              <a:ea typeface="Comfortaa"/>
              <a:cs typeface="Comfortaa"/>
              <a:sym typeface="Comfortaa"/>
            </a:endParaRPr>
          </a:p>
          <a:p>
            <a:pPr indent="0" lvl="0" marL="0" rtl="0" algn="l">
              <a:lnSpc>
                <a:spcPct val="130000"/>
              </a:lnSpc>
              <a:spcBef>
                <a:spcPts val="1200"/>
              </a:spcBef>
              <a:spcAft>
                <a:spcPts val="1200"/>
              </a:spcAft>
              <a:buNone/>
            </a:pPr>
            <a:r>
              <a:rPr lang="it" sz="1200">
                <a:solidFill>
                  <a:srgbClr val="2E2E2E"/>
                </a:solidFill>
                <a:latin typeface="Comfortaa"/>
                <a:ea typeface="Comfortaa"/>
                <a:cs typeface="Comfortaa"/>
                <a:sym typeface="Comfortaa"/>
              </a:rPr>
              <a:t>L’analisi si concentrerà sugli elementi fisico-chimici utilizzati e al grado di qualità espresso in un valore compreso tra 0 (bassissima qualità) e 10 (altissima qualità).</a:t>
            </a:r>
            <a:endParaRPr sz="1200">
              <a:solidFill>
                <a:srgbClr val="2E2E2E"/>
              </a:solidFill>
              <a:latin typeface="Comfortaa"/>
              <a:ea typeface="Comfortaa"/>
              <a:cs typeface="Comfortaa"/>
              <a:sym typeface="Comfortaa"/>
            </a:endParaRPr>
          </a:p>
        </p:txBody>
      </p:sp>
      <p:pic>
        <p:nvPicPr>
          <p:cNvPr id="274" name="Google Shape;274;p43"/>
          <p:cNvPicPr preferRelativeResize="0"/>
          <p:nvPr/>
        </p:nvPicPr>
        <p:blipFill>
          <a:blip r:embed="rId3">
            <a:alphaModFix/>
          </a:blip>
          <a:stretch>
            <a:fillRect/>
          </a:stretch>
        </p:blipFill>
        <p:spPr>
          <a:xfrm>
            <a:off x="722374" y="2747800"/>
            <a:ext cx="4673976" cy="2161325"/>
          </a:xfrm>
          <a:prstGeom prst="rect">
            <a:avLst/>
          </a:prstGeom>
          <a:noFill/>
          <a:ln>
            <a:noFill/>
          </a:ln>
        </p:spPr>
      </p:pic>
      <p:pic>
        <p:nvPicPr>
          <p:cNvPr id="275" name="Google Shape;275;p43"/>
          <p:cNvPicPr preferRelativeResize="0"/>
          <p:nvPr/>
        </p:nvPicPr>
        <p:blipFill>
          <a:blip r:embed="rId4">
            <a:alphaModFix/>
          </a:blip>
          <a:stretch>
            <a:fillRect/>
          </a:stretch>
        </p:blipFill>
        <p:spPr>
          <a:xfrm>
            <a:off x="6400024" y="2748463"/>
            <a:ext cx="2206926" cy="2160000"/>
          </a:xfrm>
          <a:prstGeom prst="rect">
            <a:avLst/>
          </a:prstGeom>
          <a:noFill/>
          <a:ln>
            <a:noFill/>
          </a:ln>
        </p:spPr>
      </p:pic>
      <p:sp>
        <p:nvSpPr>
          <p:cNvPr id="276" name="Google Shape;276;p43"/>
          <p:cNvSpPr/>
          <p:nvPr/>
        </p:nvSpPr>
        <p:spPr>
          <a:xfrm>
            <a:off x="5439425" y="3720163"/>
            <a:ext cx="700800" cy="216600"/>
          </a:xfrm>
          <a:prstGeom prst="rightArrow">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3"/>
          <p:cNvSpPr txBox="1"/>
          <p:nvPr>
            <p:ph idx="4294967295" type="title"/>
          </p:nvPr>
        </p:nvSpPr>
        <p:spPr>
          <a:xfrm>
            <a:off x="722375" y="539500"/>
            <a:ext cx="5577000" cy="66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sz="2400">
                <a:latin typeface="Comfortaa"/>
                <a:ea typeface="Comfortaa"/>
                <a:cs typeface="Comfortaa"/>
                <a:sym typeface="Comfortaa"/>
              </a:rPr>
              <a:t>STRUTTURA DEL DATASET</a:t>
            </a:r>
            <a:endParaRPr sz="2400">
              <a:latin typeface="Comfortaa"/>
              <a:ea typeface="Comfortaa"/>
              <a:cs typeface="Comfortaa"/>
              <a:sym typeface="Comforta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4"/>
          <p:cNvSpPr txBox="1"/>
          <p:nvPr>
            <p:ph idx="4294967295" type="title"/>
          </p:nvPr>
        </p:nvSpPr>
        <p:spPr>
          <a:xfrm>
            <a:off x="722375" y="539500"/>
            <a:ext cx="7708500" cy="66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sz="2400">
                <a:latin typeface="Comfortaa"/>
                <a:ea typeface="Comfortaa"/>
                <a:cs typeface="Comfortaa"/>
                <a:sym typeface="Comfortaa"/>
              </a:rPr>
              <a:t>ATTRIBUTI</a:t>
            </a:r>
            <a:endParaRPr sz="2400">
              <a:latin typeface="Comfortaa"/>
              <a:ea typeface="Comfortaa"/>
              <a:cs typeface="Comfortaa"/>
              <a:sym typeface="Comfortaa"/>
            </a:endParaRPr>
          </a:p>
        </p:txBody>
      </p:sp>
      <p:sp>
        <p:nvSpPr>
          <p:cNvPr id="283" name="Google Shape;283;p44"/>
          <p:cNvSpPr txBox="1"/>
          <p:nvPr>
            <p:ph idx="4294967295" type="body"/>
          </p:nvPr>
        </p:nvSpPr>
        <p:spPr>
          <a:xfrm>
            <a:off x="722375" y="1216125"/>
            <a:ext cx="7708500" cy="609600"/>
          </a:xfrm>
          <a:prstGeom prst="rect">
            <a:avLst/>
          </a:prstGeom>
          <a:noFill/>
        </p:spPr>
        <p:txBody>
          <a:bodyPr anchorCtr="0" anchor="ctr" bIns="91425" lIns="91425" spcFirstLastPara="1" rIns="91425" wrap="square" tIns="91425">
            <a:spAutoFit/>
          </a:bodyPr>
          <a:lstStyle/>
          <a:p>
            <a:pPr indent="0" lvl="0" marL="0" rtl="0" algn="l">
              <a:lnSpc>
                <a:spcPct val="130000"/>
              </a:lnSpc>
              <a:spcBef>
                <a:spcPts val="0"/>
              </a:spcBef>
              <a:spcAft>
                <a:spcPts val="1200"/>
              </a:spcAft>
              <a:buNone/>
            </a:pPr>
            <a:r>
              <a:rPr lang="it" sz="1200">
                <a:solidFill>
                  <a:srgbClr val="2E2E2E"/>
                </a:solidFill>
                <a:latin typeface="Comfortaa"/>
                <a:ea typeface="Comfortaa"/>
                <a:cs typeface="Comfortaa"/>
                <a:sym typeface="Comfortaa"/>
              </a:rPr>
              <a:t>Il dataset è composto da 12 attributi tutti rappresentati in valori numerici reali, eccetto per il grado di qualità espresso in forma di intero.</a:t>
            </a:r>
            <a:endParaRPr/>
          </a:p>
        </p:txBody>
      </p:sp>
      <p:pic>
        <p:nvPicPr>
          <p:cNvPr id="284" name="Google Shape;284;p44"/>
          <p:cNvPicPr preferRelativeResize="0"/>
          <p:nvPr/>
        </p:nvPicPr>
        <p:blipFill>
          <a:blip r:embed="rId3">
            <a:alphaModFix/>
          </a:blip>
          <a:stretch>
            <a:fillRect/>
          </a:stretch>
        </p:blipFill>
        <p:spPr>
          <a:xfrm>
            <a:off x="1863203" y="1950400"/>
            <a:ext cx="5417593" cy="3007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5"/>
          <p:cNvSpPr txBox="1"/>
          <p:nvPr>
            <p:ph idx="4294967295" type="title"/>
          </p:nvPr>
        </p:nvSpPr>
        <p:spPr>
          <a:xfrm>
            <a:off x="722375" y="539500"/>
            <a:ext cx="7708500" cy="66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sz="2400">
                <a:latin typeface="Comfortaa"/>
                <a:ea typeface="Comfortaa"/>
                <a:cs typeface="Comfortaa"/>
                <a:sym typeface="Comfortaa"/>
              </a:rPr>
              <a:t>MODIFICA FEATURES</a:t>
            </a:r>
            <a:endParaRPr sz="2400">
              <a:latin typeface="Comfortaa"/>
              <a:ea typeface="Comfortaa"/>
              <a:cs typeface="Comfortaa"/>
              <a:sym typeface="Comfortaa"/>
            </a:endParaRPr>
          </a:p>
        </p:txBody>
      </p:sp>
      <p:sp>
        <p:nvSpPr>
          <p:cNvPr id="290" name="Google Shape;290;p45"/>
          <p:cNvSpPr txBox="1"/>
          <p:nvPr>
            <p:ph idx="4294967295" type="body"/>
          </p:nvPr>
        </p:nvSpPr>
        <p:spPr>
          <a:xfrm>
            <a:off x="722375" y="1209400"/>
            <a:ext cx="7708500" cy="1637700"/>
          </a:xfrm>
          <a:prstGeom prst="rect">
            <a:avLst/>
          </a:prstGeom>
          <a:solidFill>
            <a:schemeClr val="lt1"/>
          </a:solidFill>
        </p:spPr>
        <p:txBody>
          <a:bodyPr anchorCtr="0" anchor="ctr" bIns="91425" lIns="91425" spcFirstLastPara="1" rIns="91425" wrap="square" tIns="91425">
            <a:spAutoFit/>
          </a:bodyPr>
          <a:lstStyle/>
          <a:p>
            <a:pPr indent="0" lvl="0" marL="0" rtl="0" algn="l">
              <a:lnSpc>
                <a:spcPct val="130000"/>
              </a:lnSpc>
              <a:spcBef>
                <a:spcPts val="0"/>
              </a:spcBef>
              <a:spcAft>
                <a:spcPts val="0"/>
              </a:spcAft>
              <a:buNone/>
            </a:pPr>
            <a:r>
              <a:rPr lang="it" sz="1200">
                <a:solidFill>
                  <a:srgbClr val="2E2E2E"/>
                </a:solidFill>
                <a:latin typeface="Comfortaa"/>
                <a:ea typeface="Comfortaa"/>
                <a:cs typeface="Comfortaa"/>
                <a:sym typeface="Comfortaa"/>
              </a:rPr>
              <a:t>Dato l’obiettivo di una classificazione binaria, le </a:t>
            </a:r>
            <a:r>
              <a:rPr lang="it" sz="1200">
                <a:solidFill>
                  <a:srgbClr val="2E2E2E"/>
                </a:solidFill>
                <a:latin typeface="Comfortaa"/>
                <a:ea typeface="Comfortaa"/>
                <a:cs typeface="Comfortaa"/>
                <a:sym typeface="Comfortaa"/>
              </a:rPr>
              <a:t>features di target </a:t>
            </a:r>
            <a:r>
              <a:rPr lang="it" sz="1200">
                <a:solidFill>
                  <a:srgbClr val="2E2E2E"/>
                </a:solidFill>
                <a:latin typeface="Comfortaa"/>
                <a:ea typeface="Comfortaa"/>
                <a:cs typeface="Comfortaa"/>
                <a:sym typeface="Comfortaa"/>
              </a:rPr>
              <a:t>sono state rielaborate</a:t>
            </a:r>
            <a:r>
              <a:rPr lang="it" sz="1200">
                <a:solidFill>
                  <a:srgbClr val="2E2E2E"/>
                </a:solidFill>
                <a:latin typeface="Comfortaa"/>
                <a:ea typeface="Comfortaa"/>
                <a:cs typeface="Comfortaa"/>
                <a:sym typeface="Comfortaa"/>
              </a:rPr>
              <a:t>.</a:t>
            </a:r>
            <a:endParaRPr sz="1200">
              <a:solidFill>
                <a:srgbClr val="2E2E2E"/>
              </a:solidFill>
              <a:latin typeface="Comfortaa"/>
              <a:ea typeface="Comfortaa"/>
              <a:cs typeface="Comfortaa"/>
              <a:sym typeface="Comfortaa"/>
            </a:endParaRPr>
          </a:p>
          <a:p>
            <a:pPr indent="0" lvl="0" marL="0" rtl="0" algn="l">
              <a:lnSpc>
                <a:spcPct val="130000"/>
              </a:lnSpc>
              <a:spcBef>
                <a:spcPts val="1200"/>
              </a:spcBef>
              <a:spcAft>
                <a:spcPts val="0"/>
              </a:spcAft>
              <a:buNone/>
            </a:pPr>
            <a:r>
              <a:rPr lang="it" sz="1200">
                <a:solidFill>
                  <a:srgbClr val="2E2E2E"/>
                </a:solidFill>
                <a:latin typeface="Comfortaa"/>
                <a:ea typeface="Comfortaa"/>
                <a:cs typeface="Comfortaa"/>
                <a:sym typeface="Comfortaa"/>
              </a:rPr>
              <a:t>I dati riguardanti la qualità sono stati suddivisi in “bad” (cattivo) e in “good” (buono) seguendo la logica della votazione scolastica. A seguito di questa modifica, la colonna </a:t>
            </a:r>
            <a:r>
              <a:rPr b="1" lang="it" sz="1200">
                <a:solidFill>
                  <a:srgbClr val="2E2E2E"/>
                </a:solidFill>
                <a:latin typeface="Comfortaa"/>
                <a:ea typeface="Comfortaa"/>
                <a:cs typeface="Comfortaa"/>
                <a:sym typeface="Comfortaa"/>
              </a:rPr>
              <a:t>Quality </a:t>
            </a:r>
            <a:r>
              <a:rPr lang="it" sz="1200">
                <a:solidFill>
                  <a:srgbClr val="2E2E2E"/>
                </a:solidFill>
                <a:latin typeface="Comfortaa"/>
                <a:ea typeface="Comfortaa"/>
                <a:cs typeface="Comfortaa"/>
                <a:sym typeface="Comfortaa"/>
              </a:rPr>
              <a:t>è stata ridenominata </a:t>
            </a:r>
            <a:r>
              <a:rPr b="1" lang="it" sz="1200">
                <a:solidFill>
                  <a:srgbClr val="2E2E2E"/>
                </a:solidFill>
                <a:latin typeface="Comfortaa"/>
                <a:ea typeface="Comfortaa"/>
                <a:cs typeface="Comfortaa"/>
                <a:sym typeface="Comfortaa"/>
              </a:rPr>
              <a:t>Target.Quality</a:t>
            </a:r>
            <a:r>
              <a:rPr lang="it" sz="1200">
                <a:solidFill>
                  <a:srgbClr val="2E2E2E"/>
                </a:solidFill>
                <a:latin typeface="Comfortaa"/>
                <a:ea typeface="Comfortaa"/>
                <a:cs typeface="Comfortaa"/>
                <a:sym typeface="Comfortaa"/>
              </a:rPr>
              <a:t>.</a:t>
            </a:r>
            <a:endParaRPr sz="1200">
              <a:solidFill>
                <a:srgbClr val="2E2E2E"/>
              </a:solidFill>
              <a:latin typeface="Comfortaa"/>
              <a:ea typeface="Comfortaa"/>
              <a:cs typeface="Comfortaa"/>
              <a:sym typeface="Comfortaa"/>
            </a:endParaRPr>
          </a:p>
          <a:p>
            <a:pPr indent="0" lvl="0" marL="0" rtl="0" algn="l">
              <a:lnSpc>
                <a:spcPct val="130000"/>
              </a:lnSpc>
              <a:spcBef>
                <a:spcPts val="1200"/>
              </a:spcBef>
              <a:spcAft>
                <a:spcPts val="1200"/>
              </a:spcAft>
              <a:buNone/>
            </a:pPr>
            <a:r>
              <a:rPr lang="it" sz="1200">
                <a:solidFill>
                  <a:srgbClr val="2E2E2E"/>
                </a:solidFill>
                <a:latin typeface="Comfortaa"/>
                <a:ea typeface="Comfortaa"/>
                <a:cs typeface="Comfortaa"/>
                <a:sym typeface="Comfortaa"/>
              </a:rPr>
              <a:t>Successivamente, è </a:t>
            </a:r>
            <a:r>
              <a:rPr lang="it" sz="1200">
                <a:solidFill>
                  <a:srgbClr val="2E2E2E"/>
                </a:solidFill>
                <a:latin typeface="Comfortaa"/>
                <a:ea typeface="Comfortaa"/>
                <a:cs typeface="Comfortaa"/>
                <a:sym typeface="Comfortaa"/>
              </a:rPr>
              <a:t>stata aggiunta la colonna </a:t>
            </a:r>
            <a:r>
              <a:rPr b="1" lang="it" sz="1200">
                <a:solidFill>
                  <a:srgbClr val="2E2E2E"/>
                </a:solidFill>
                <a:latin typeface="Comfortaa"/>
                <a:ea typeface="Comfortaa"/>
                <a:cs typeface="Comfortaa"/>
                <a:sym typeface="Comfortaa"/>
              </a:rPr>
              <a:t>Target.Type</a:t>
            </a:r>
            <a:r>
              <a:rPr lang="it" sz="1200">
                <a:solidFill>
                  <a:srgbClr val="2E2E2E"/>
                </a:solidFill>
                <a:latin typeface="Comfortaa"/>
                <a:ea typeface="Comfortaa"/>
                <a:cs typeface="Comfortaa"/>
                <a:sym typeface="Comfortaa"/>
              </a:rPr>
              <a:t> riguardante la variante di vino.</a:t>
            </a:r>
            <a:endParaRPr sz="1200">
              <a:solidFill>
                <a:srgbClr val="2E2E2E"/>
              </a:solidFill>
              <a:latin typeface="Comfortaa"/>
              <a:ea typeface="Comfortaa"/>
              <a:cs typeface="Comfortaa"/>
              <a:sym typeface="Comfortaa"/>
            </a:endParaRPr>
          </a:p>
        </p:txBody>
      </p:sp>
      <p:pic>
        <p:nvPicPr>
          <p:cNvPr id="291" name="Google Shape;291;p45"/>
          <p:cNvPicPr preferRelativeResize="0"/>
          <p:nvPr/>
        </p:nvPicPr>
        <p:blipFill>
          <a:blip r:embed="rId3">
            <a:alphaModFix/>
          </a:blip>
          <a:stretch>
            <a:fillRect/>
          </a:stretch>
        </p:blipFill>
        <p:spPr>
          <a:xfrm>
            <a:off x="2188375" y="2847100"/>
            <a:ext cx="4776498" cy="2296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6"/>
          <p:cNvSpPr txBox="1"/>
          <p:nvPr>
            <p:ph idx="4294967295" type="title"/>
          </p:nvPr>
        </p:nvSpPr>
        <p:spPr>
          <a:xfrm>
            <a:off x="722375" y="539500"/>
            <a:ext cx="7708500" cy="66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sz="2400">
                <a:latin typeface="Comfortaa"/>
                <a:ea typeface="Comfortaa"/>
                <a:cs typeface="Comfortaa"/>
                <a:sym typeface="Comfortaa"/>
              </a:rPr>
              <a:t>DOWNSAMPLING DEI DATASET</a:t>
            </a:r>
            <a:endParaRPr sz="2400">
              <a:latin typeface="Comfortaa"/>
              <a:ea typeface="Comfortaa"/>
              <a:cs typeface="Comfortaa"/>
              <a:sym typeface="Comfortaa"/>
            </a:endParaRPr>
          </a:p>
        </p:txBody>
      </p:sp>
      <p:sp>
        <p:nvSpPr>
          <p:cNvPr id="297" name="Google Shape;297;p46"/>
          <p:cNvSpPr txBox="1"/>
          <p:nvPr>
            <p:ph idx="4294967295" type="body"/>
          </p:nvPr>
        </p:nvSpPr>
        <p:spPr>
          <a:xfrm>
            <a:off x="722375" y="1216125"/>
            <a:ext cx="7708500" cy="1243800"/>
          </a:xfrm>
          <a:prstGeom prst="rect">
            <a:avLst/>
          </a:prstGeom>
          <a:solidFill>
            <a:schemeClr val="lt1"/>
          </a:solidFill>
        </p:spPr>
        <p:txBody>
          <a:bodyPr anchorCtr="0" anchor="ctr" bIns="91425" lIns="91425" spcFirstLastPara="1" rIns="91425" wrap="square" tIns="91425">
            <a:spAutoFit/>
          </a:bodyPr>
          <a:lstStyle/>
          <a:p>
            <a:pPr indent="0" lvl="0" marL="0" rtl="0" algn="l">
              <a:lnSpc>
                <a:spcPct val="130000"/>
              </a:lnSpc>
              <a:spcBef>
                <a:spcPts val="0"/>
              </a:spcBef>
              <a:spcAft>
                <a:spcPts val="0"/>
              </a:spcAft>
              <a:buNone/>
            </a:pPr>
            <a:r>
              <a:rPr lang="it" sz="1200">
                <a:solidFill>
                  <a:srgbClr val="2E2E2E"/>
                </a:solidFill>
                <a:latin typeface="Comfortaa"/>
                <a:ea typeface="Comfortaa"/>
                <a:cs typeface="Comfortaa"/>
                <a:sym typeface="Comfortaa"/>
              </a:rPr>
              <a:t>Poiché il dataset presenta uno sbilanciamento dei valori di target, è stata svolta un’operazione di downsampling delle istanze in maniera casuale alle features </a:t>
            </a:r>
            <a:r>
              <a:rPr b="1" lang="it" sz="1200">
                <a:solidFill>
                  <a:srgbClr val="2E2E2E"/>
                </a:solidFill>
                <a:latin typeface="Comfortaa"/>
                <a:ea typeface="Comfortaa"/>
                <a:cs typeface="Comfortaa"/>
                <a:sym typeface="Comfortaa"/>
              </a:rPr>
              <a:t>Target.Quality</a:t>
            </a:r>
            <a:r>
              <a:rPr lang="it" sz="1200">
                <a:solidFill>
                  <a:srgbClr val="2E2E2E"/>
                </a:solidFill>
                <a:latin typeface="Comfortaa"/>
                <a:ea typeface="Comfortaa"/>
                <a:cs typeface="Comfortaa"/>
                <a:sym typeface="Comfortaa"/>
              </a:rPr>
              <a:t> e </a:t>
            </a:r>
            <a:r>
              <a:rPr b="1" lang="it" sz="1200">
                <a:solidFill>
                  <a:srgbClr val="2E2E2E"/>
                </a:solidFill>
                <a:latin typeface="Comfortaa"/>
                <a:ea typeface="Comfortaa"/>
                <a:cs typeface="Comfortaa"/>
                <a:sym typeface="Comfortaa"/>
              </a:rPr>
              <a:t>Target.Type</a:t>
            </a:r>
            <a:r>
              <a:rPr lang="it" sz="1200">
                <a:solidFill>
                  <a:srgbClr val="2E2E2E"/>
                </a:solidFill>
                <a:latin typeface="Comfortaa"/>
                <a:ea typeface="Comfortaa"/>
                <a:cs typeface="Comfortaa"/>
                <a:sym typeface="Comfortaa"/>
              </a:rPr>
              <a:t>.</a:t>
            </a:r>
            <a:endParaRPr sz="1200">
              <a:solidFill>
                <a:srgbClr val="2E2E2E"/>
              </a:solidFill>
              <a:latin typeface="Comfortaa"/>
              <a:ea typeface="Comfortaa"/>
              <a:cs typeface="Comfortaa"/>
              <a:sym typeface="Comfortaa"/>
            </a:endParaRPr>
          </a:p>
          <a:p>
            <a:pPr indent="0" lvl="0" marL="0" rtl="0" algn="l">
              <a:lnSpc>
                <a:spcPct val="130000"/>
              </a:lnSpc>
              <a:spcBef>
                <a:spcPts val="1200"/>
              </a:spcBef>
              <a:spcAft>
                <a:spcPts val="1200"/>
              </a:spcAft>
              <a:buNone/>
            </a:pPr>
            <a:r>
              <a:rPr lang="it" sz="1200">
                <a:solidFill>
                  <a:srgbClr val="2E2E2E"/>
                </a:solidFill>
                <a:latin typeface="Comfortaa"/>
                <a:ea typeface="Comfortaa"/>
                <a:cs typeface="Comfortaa"/>
                <a:sym typeface="Comfortaa"/>
              </a:rPr>
              <a:t>Dati i due obiettivi distinti della ricerca, per svolgere l’operazione di downsampling sono stati creati due dataset su cui effettuare i futuri studi.</a:t>
            </a:r>
            <a:endParaRPr sz="1200">
              <a:solidFill>
                <a:srgbClr val="2E2E2E"/>
              </a:solidFill>
              <a:latin typeface="Comfortaa"/>
              <a:ea typeface="Comfortaa"/>
              <a:cs typeface="Comfortaa"/>
              <a:sym typeface="Comfortaa"/>
            </a:endParaRPr>
          </a:p>
        </p:txBody>
      </p:sp>
      <p:pic>
        <p:nvPicPr>
          <p:cNvPr id="298" name="Google Shape;298;p46"/>
          <p:cNvPicPr preferRelativeResize="0"/>
          <p:nvPr/>
        </p:nvPicPr>
        <p:blipFill>
          <a:blip r:embed="rId3">
            <a:alphaModFix/>
          </a:blip>
          <a:stretch>
            <a:fillRect/>
          </a:stretch>
        </p:blipFill>
        <p:spPr>
          <a:xfrm>
            <a:off x="2192325" y="2846700"/>
            <a:ext cx="4768594" cy="2296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02" name="Shape 302"/>
        <p:cNvGrpSpPr/>
        <p:nvPr/>
      </p:nvGrpSpPr>
      <p:grpSpPr>
        <a:xfrm>
          <a:off x="0" y="0"/>
          <a:ext cx="0" cy="0"/>
          <a:chOff x="0" y="0"/>
          <a:chExt cx="0" cy="0"/>
        </a:xfrm>
      </p:grpSpPr>
      <p:sp>
        <p:nvSpPr>
          <p:cNvPr id="303" name="Google Shape;303;p47"/>
          <p:cNvSpPr txBox="1"/>
          <p:nvPr>
            <p:ph idx="4294967295" type="title"/>
          </p:nvPr>
        </p:nvSpPr>
        <p:spPr>
          <a:xfrm>
            <a:off x="722375" y="539500"/>
            <a:ext cx="7708500" cy="66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sz="2400">
                <a:latin typeface="Comfortaa"/>
                <a:ea typeface="Comfortaa"/>
                <a:cs typeface="Comfortaa"/>
                <a:sym typeface="Comfortaa"/>
              </a:rPr>
              <a:t>MATRICE DI CORRELAZIONE</a:t>
            </a:r>
            <a:endParaRPr sz="2400">
              <a:latin typeface="Comfortaa"/>
              <a:ea typeface="Comfortaa"/>
              <a:cs typeface="Comfortaa"/>
              <a:sym typeface="Comfortaa"/>
            </a:endParaRPr>
          </a:p>
        </p:txBody>
      </p:sp>
      <p:sp>
        <p:nvSpPr>
          <p:cNvPr id="304" name="Google Shape;304;p47"/>
          <p:cNvSpPr txBox="1"/>
          <p:nvPr>
            <p:ph idx="4294967295" type="body"/>
          </p:nvPr>
        </p:nvSpPr>
        <p:spPr>
          <a:xfrm>
            <a:off x="722375" y="1209400"/>
            <a:ext cx="3495000" cy="2684400"/>
          </a:xfrm>
          <a:prstGeom prst="rect">
            <a:avLst/>
          </a:prstGeom>
          <a:noFill/>
        </p:spPr>
        <p:txBody>
          <a:bodyPr anchorCtr="0" anchor="ctr" bIns="91425" lIns="91425" spcFirstLastPara="1" rIns="91425" wrap="square" tIns="91425">
            <a:spAutoFit/>
          </a:bodyPr>
          <a:lstStyle/>
          <a:p>
            <a:pPr indent="0" lvl="0" marL="0" rtl="0" algn="l">
              <a:lnSpc>
                <a:spcPct val="130000"/>
              </a:lnSpc>
              <a:spcBef>
                <a:spcPts val="0"/>
              </a:spcBef>
              <a:spcAft>
                <a:spcPts val="0"/>
              </a:spcAft>
              <a:buNone/>
            </a:pPr>
            <a:r>
              <a:rPr lang="it" sz="1200">
                <a:solidFill>
                  <a:srgbClr val="2E2E2E"/>
                </a:solidFill>
                <a:latin typeface="Comfortaa"/>
                <a:ea typeface="Comfortaa"/>
                <a:cs typeface="Comfortaa"/>
                <a:sym typeface="Comfortaa"/>
              </a:rPr>
              <a:t>La matrice di correlazione è una tabella quadrata che mostra i coefficienti di correlazione tra le varie coppie di features.</a:t>
            </a:r>
            <a:endParaRPr sz="1200">
              <a:solidFill>
                <a:srgbClr val="2E2E2E"/>
              </a:solidFill>
              <a:latin typeface="Comfortaa"/>
              <a:ea typeface="Comfortaa"/>
              <a:cs typeface="Comfortaa"/>
              <a:sym typeface="Comfortaa"/>
            </a:endParaRPr>
          </a:p>
          <a:p>
            <a:pPr indent="0" lvl="0" marL="0" rtl="0" algn="l">
              <a:lnSpc>
                <a:spcPct val="130000"/>
              </a:lnSpc>
              <a:spcBef>
                <a:spcPts val="1200"/>
              </a:spcBef>
              <a:spcAft>
                <a:spcPts val="1200"/>
              </a:spcAft>
              <a:buNone/>
            </a:pPr>
            <a:r>
              <a:rPr lang="it" sz="1200">
                <a:solidFill>
                  <a:srgbClr val="2E2E2E"/>
                </a:solidFill>
                <a:latin typeface="Comfortaa"/>
                <a:ea typeface="Comfortaa"/>
                <a:cs typeface="Comfortaa"/>
                <a:sym typeface="Comfortaa"/>
              </a:rPr>
              <a:t>Dati i coefficienti ottenuti in funzione degli attributi di target, ci si aspetterà che i modelli selezionati faranno molta più fatica a classificare i valori della feature </a:t>
            </a:r>
            <a:r>
              <a:rPr b="1" lang="it" sz="1200">
                <a:solidFill>
                  <a:srgbClr val="2E2E2E"/>
                </a:solidFill>
                <a:latin typeface="Comfortaa"/>
                <a:ea typeface="Comfortaa"/>
                <a:cs typeface="Comfortaa"/>
                <a:sym typeface="Comfortaa"/>
              </a:rPr>
              <a:t>Target.Quality,</a:t>
            </a:r>
            <a:r>
              <a:rPr lang="it" sz="1200">
                <a:solidFill>
                  <a:srgbClr val="2E2E2E"/>
                </a:solidFill>
                <a:latin typeface="Comfortaa"/>
                <a:ea typeface="Comfortaa"/>
                <a:cs typeface="Comfortaa"/>
                <a:sym typeface="Comfortaa"/>
              </a:rPr>
              <a:t> rispetto a quelli di </a:t>
            </a:r>
            <a:r>
              <a:rPr b="1" lang="it" sz="1200">
                <a:solidFill>
                  <a:srgbClr val="2E2E2E"/>
                </a:solidFill>
                <a:latin typeface="Comfortaa"/>
                <a:ea typeface="Comfortaa"/>
                <a:cs typeface="Comfortaa"/>
                <a:sym typeface="Comfortaa"/>
              </a:rPr>
              <a:t>Target.Type</a:t>
            </a:r>
            <a:r>
              <a:rPr lang="it" sz="1200">
                <a:solidFill>
                  <a:srgbClr val="2E2E2E"/>
                </a:solidFill>
                <a:latin typeface="Comfortaa"/>
                <a:ea typeface="Comfortaa"/>
                <a:cs typeface="Comfortaa"/>
                <a:sym typeface="Comfortaa"/>
              </a:rPr>
              <a:t>.</a:t>
            </a:r>
            <a:endParaRPr/>
          </a:p>
        </p:txBody>
      </p:sp>
      <p:pic>
        <p:nvPicPr>
          <p:cNvPr id="305" name="Google Shape;305;p47"/>
          <p:cNvPicPr preferRelativeResize="0"/>
          <p:nvPr/>
        </p:nvPicPr>
        <p:blipFill>
          <a:blip r:embed="rId3">
            <a:alphaModFix/>
          </a:blip>
          <a:stretch>
            <a:fillRect/>
          </a:stretch>
        </p:blipFill>
        <p:spPr>
          <a:xfrm>
            <a:off x="4935875" y="1209400"/>
            <a:ext cx="3495000" cy="3495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8"/>
          <p:cNvSpPr txBox="1"/>
          <p:nvPr>
            <p:ph idx="4294967295" type="title"/>
          </p:nvPr>
        </p:nvSpPr>
        <p:spPr>
          <a:xfrm>
            <a:off x="722375" y="539500"/>
            <a:ext cx="7708500" cy="66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sz="2400">
                <a:latin typeface="Comfortaa"/>
                <a:ea typeface="Comfortaa"/>
                <a:cs typeface="Comfortaa"/>
                <a:sym typeface="Comfortaa"/>
              </a:rPr>
              <a:t>PRINCIPAL COMPONENT ANALYSIS</a:t>
            </a:r>
            <a:endParaRPr sz="2400">
              <a:latin typeface="Comfortaa"/>
              <a:ea typeface="Comfortaa"/>
              <a:cs typeface="Comfortaa"/>
              <a:sym typeface="Comfortaa"/>
            </a:endParaRPr>
          </a:p>
        </p:txBody>
      </p:sp>
      <p:sp>
        <p:nvSpPr>
          <p:cNvPr id="311" name="Google Shape;311;p48"/>
          <p:cNvSpPr txBox="1"/>
          <p:nvPr>
            <p:ph idx="4294967295" type="body"/>
          </p:nvPr>
        </p:nvSpPr>
        <p:spPr>
          <a:xfrm>
            <a:off x="722375" y="1209400"/>
            <a:ext cx="7409100" cy="3066000"/>
          </a:xfrm>
          <a:prstGeom prst="rect">
            <a:avLst/>
          </a:prstGeom>
          <a:solidFill>
            <a:schemeClr val="lt1"/>
          </a:solidFill>
        </p:spPr>
        <p:txBody>
          <a:bodyPr anchorCtr="0" anchor="ctr" bIns="91425" lIns="91425" spcFirstLastPara="1" rIns="91425" wrap="square" tIns="91425">
            <a:spAutoFit/>
          </a:bodyPr>
          <a:lstStyle/>
          <a:p>
            <a:pPr indent="0" lvl="0" marL="0" rtl="0" algn="l">
              <a:lnSpc>
                <a:spcPct val="130000"/>
              </a:lnSpc>
              <a:spcBef>
                <a:spcPts val="0"/>
              </a:spcBef>
              <a:spcAft>
                <a:spcPts val="0"/>
              </a:spcAft>
              <a:buNone/>
            </a:pPr>
            <a:r>
              <a:rPr lang="it" sz="1200">
                <a:solidFill>
                  <a:srgbClr val="2E2E2E"/>
                </a:solidFill>
                <a:latin typeface="Comfortaa"/>
                <a:ea typeface="Comfortaa"/>
                <a:cs typeface="Comfortaa"/>
                <a:sym typeface="Comfortaa"/>
              </a:rPr>
              <a:t>La PCA si pone l’obiettivo di individuare le features più significative, ossia quelle in grado di descrivere al meglio il dataset in questione, senza condizionare particolarmente il risultato finale dell’analisi e delle predizioni.</a:t>
            </a:r>
            <a:endParaRPr sz="1200">
              <a:solidFill>
                <a:srgbClr val="2E2E2E"/>
              </a:solidFill>
              <a:latin typeface="Comfortaa"/>
              <a:ea typeface="Comfortaa"/>
              <a:cs typeface="Comfortaa"/>
              <a:sym typeface="Comfortaa"/>
            </a:endParaRPr>
          </a:p>
          <a:p>
            <a:pPr indent="0" lvl="0" marL="0" rtl="0" algn="l">
              <a:lnSpc>
                <a:spcPct val="130000"/>
              </a:lnSpc>
              <a:spcBef>
                <a:spcPts val="1200"/>
              </a:spcBef>
              <a:spcAft>
                <a:spcPts val="0"/>
              </a:spcAft>
              <a:buNone/>
            </a:pPr>
            <a:r>
              <a:rPr lang="it" sz="1200">
                <a:solidFill>
                  <a:srgbClr val="2E2E2E"/>
                </a:solidFill>
                <a:latin typeface="Comfortaa"/>
                <a:ea typeface="Comfortaa"/>
                <a:cs typeface="Comfortaa"/>
                <a:sym typeface="Comfortaa"/>
              </a:rPr>
              <a:t>Per la selezione delle feature principali, </a:t>
            </a:r>
            <a:br>
              <a:rPr lang="it" sz="1200">
                <a:solidFill>
                  <a:srgbClr val="2E2E2E"/>
                </a:solidFill>
                <a:latin typeface="Comfortaa"/>
                <a:ea typeface="Comfortaa"/>
                <a:cs typeface="Comfortaa"/>
                <a:sym typeface="Comfortaa"/>
              </a:rPr>
            </a:br>
            <a:r>
              <a:rPr lang="it" sz="1200">
                <a:solidFill>
                  <a:srgbClr val="2E2E2E"/>
                </a:solidFill>
                <a:latin typeface="Comfortaa"/>
                <a:ea typeface="Comfortaa"/>
                <a:cs typeface="Comfortaa"/>
                <a:sym typeface="Comfortaa"/>
              </a:rPr>
              <a:t>bisogna analizzare gli autovalori </a:t>
            </a:r>
            <a:br>
              <a:rPr lang="it" sz="1200">
                <a:solidFill>
                  <a:srgbClr val="2E2E2E"/>
                </a:solidFill>
                <a:latin typeface="Comfortaa"/>
                <a:ea typeface="Comfortaa"/>
                <a:cs typeface="Comfortaa"/>
                <a:sym typeface="Comfortaa"/>
              </a:rPr>
            </a:br>
            <a:r>
              <a:rPr lang="it" sz="1200">
                <a:solidFill>
                  <a:srgbClr val="2E2E2E"/>
                </a:solidFill>
                <a:latin typeface="Comfortaa"/>
                <a:ea typeface="Comfortaa"/>
                <a:cs typeface="Comfortaa"/>
                <a:sym typeface="Comfortaa"/>
              </a:rPr>
              <a:t>ottenuti dal calcolo della PCA </a:t>
            </a:r>
            <a:br>
              <a:rPr lang="it" sz="1200">
                <a:solidFill>
                  <a:srgbClr val="2E2E2E"/>
                </a:solidFill>
                <a:latin typeface="Comfortaa"/>
                <a:ea typeface="Comfortaa"/>
                <a:cs typeface="Comfortaa"/>
                <a:sym typeface="Comfortaa"/>
              </a:rPr>
            </a:br>
            <a:r>
              <a:rPr lang="it" sz="1200">
                <a:solidFill>
                  <a:srgbClr val="2E2E2E"/>
                </a:solidFill>
                <a:latin typeface="Comfortaa"/>
                <a:ea typeface="Comfortaa"/>
                <a:cs typeface="Comfortaa"/>
                <a:sym typeface="Comfortaa"/>
              </a:rPr>
              <a:t>rispettando determinati criteri:</a:t>
            </a:r>
            <a:endParaRPr sz="1200">
              <a:solidFill>
                <a:srgbClr val="2E2E2E"/>
              </a:solidFill>
              <a:latin typeface="Comfortaa"/>
              <a:ea typeface="Comfortaa"/>
              <a:cs typeface="Comfortaa"/>
              <a:sym typeface="Comfortaa"/>
            </a:endParaRPr>
          </a:p>
          <a:p>
            <a:pPr indent="-304800" lvl="0" marL="457200" rtl="0" algn="l">
              <a:lnSpc>
                <a:spcPct val="100000"/>
              </a:lnSpc>
              <a:spcBef>
                <a:spcPts val="1200"/>
              </a:spcBef>
              <a:spcAft>
                <a:spcPts val="0"/>
              </a:spcAft>
              <a:buClr>
                <a:srgbClr val="2E2E2E"/>
              </a:buClr>
              <a:buSzPts val="1200"/>
              <a:buFont typeface="Comfortaa"/>
              <a:buChar char="●"/>
            </a:pPr>
            <a:r>
              <a:rPr lang="it" sz="1200">
                <a:solidFill>
                  <a:srgbClr val="2E2E2E"/>
                </a:solidFill>
                <a:latin typeface="Comfortaa"/>
                <a:ea typeface="Comfortaa"/>
                <a:cs typeface="Comfortaa"/>
                <a:sym typeface="Comfortaa"/>
              </a:rPr>
              <a:t>Autovalore maggiore di 1</a:t>
            </a:r>
            <a:endParaRPr sz="1200">
              <a:solidFill>
                <a:srgbClr val="2E2E2E"/>
              </a:solidFill>
              <a:latin typeface="Comfortaa"/>
              <a:ea typeface="Comfortaa"/>
              <a:cs typeface="Comfortaa"/>
              <a:sym typeface="Comfortaa"/>
            </a:endParaRPr>
          </a:p>
          <a:p>
            <a:pPr indent="-304800" lvl="0" marL="457200" rtl="0" algn="l">
              <a:lnSpc>
                <a:spcPct val="100000"/>
              </a:lnSpc>
              <a:spcBef>
                <a:spcPts val="1200"/>
              </a:spcBef>
              <a:spcAft>
                <a:spcPts val="1200"/>
              </a:spcAft>
              <a:buClr>
                <a:srgbClr val="2E2E2E"/>
              </a:buClr>
              <a:buSzPts val="1200"/>
              <a:buFont typeface="Comfortaa"/>
              <a:buChar char="●"/>
            </a:pPr>
            <a:r>
              <a:rPr lang="it" sz="1200">
                <a:solidFill>
                  <a:srgbClr val="2E2E2E"/>
                </a:solidFill>
                <a:latin typeface="Comfortaa"/>
                <a:ea typeface="Comfortaa"/>
                <a:cs typeface="Comfortaa"/>
                <a:sym typeface="Comfortaa"/>
              </a:rPr>
              <a:t>Varianza totale spiegata </a:t>
            </a:r>
            <a:br>
              <a:rPr lang="it" sz="1200">
                <a:solidFill>
                  <a:srgbClr val="2E2E2E"/>
                </a:solidFill>
                <a:latin typeface="Comfortaa"/>
                <a:ea typeface="Comfortaa"/>
                <a:cs typeface="Comfortaa"/>
                <a:sym typeface="Comfortaa"/>
              </a:rPr>
            </a:br>
            <a:r>
              <a:rPr lang="it" sz="1200">
                <a:solidFill>
                  <a:srgbClr val="2E2E2E"/>
                </a:solidFill>
                <a:latin typeface="Comfortaa"/>
                <a:ea typeface="Comfortaa"/>
                <a:cs typeface="Comfortaa"/>
                <a:sym typeface="Comfortaa"/>
              </a:rPr>
              <a:t>superiore del 70%</a:t>
            </a:r>
            <a:br>
              <a:rPr lang="it" sz="1200">
                <a:solidFill>
                  <a:srgbClr val="2E2E2E"/>
                </a:solidFill>
                <a:latin typeface="Comfortaa"/>
                <a:ea typeface="Comfortaa"/>
                <a:cs typeface="Comfortaa"/>
                <a:sym typeface="Comfortaa"/>
              </a:rPr>
            </a:br>
            <a:endParaRPr sz="1200">
              <a:solidFill>
                <a:srgbClr val="2E2E2E"/>
              </a:solidFill>
              <a:latin typeface="Comfortaa"/>
              <a:ea typeface="Comfortaa"/>
              <a:cs typeface="Comfortaa"/>
              <a:sym typeface="Comfortaa"/>
            </a:endParaRPr>
          </a:p>
        </p:txBody>
      </p:sp>
      <p:pic>
        <p:nvPicPr>
          <p:cNvPr id="312" name="Google Shape;312;p48"/>
          <p:cNvPicPr preferRelativeResize="0"/>
          <p:nvPr/>
        </p:nvPicPr>
        <p:blipFill>
          <a:blip r:embed="rId3">
            <a:alphaModFix/>
          </a:blip>
          <a:stretch>
            <a:fillRect/>
          </a:stretch>
        </p:blipFill>
        <p:spPr>
          <a:xfrm>
            <a:off x="4453900" y="2059000"/>
            <a:ext cx="3976980" cy="2779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9"/>
          <p:cNvSpPr txBox="1"/>
          <p:nvPr>
            <p:ph idx="4294967295" type="title"/>
          </p:nvPr>
        </p:nvSpPr>
        <p:spPr>
          <a:xfrm>
            <a:off x="722375" y="539500"/>
            <a:ext cx="7708500" cy="66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sz="2400">
                <a:latin typeface="Comfortaa"/>
                <a:ea typeface="Comfortaa"/>
                <a:cs typeface="Comfortaa"/>
                <a:sym typeface="Comfortaa"/>
              </a:rPr>
              <a:t>CALCOLO PCA</a:t>
            </a:r>
            <a:endParaRPr sz="2400">
              <a:latin typeface="Comfortaa"/>
              <a:ea typeface="Comfortaa"/>
              <a:cs typeface="Comfortaa"/>
              <a:sym typeface="Comfortaa"/>
            </a:endParaRPr>
          </a:p>
        </p:txBody>
      </p:sp>
      <p:pic>
        <p:nvPicPr>
          <p:cNvPr id="318" name="Google Shape;318;p49"/>
          <p:cNvPicPr preferRelativeResize="0"/>
          <p:nvPr/>
        </p:nvPicPr>
        <p:blipFill>
          <a:blip r:embed="rId3">
            <a:alphaModFix/>
          </a:blip>
          <a:stretch>
            <a:fillRect/>
          </a:stretch>
        </p:blipFill>
        <p:spPr>
          <a:xfrm>
            <a:off x="1600200" y="2676575"/>
            <a:ext cx="5943600" cy="2209800"/>
          </a:xfrm>
          <a:prstGeom prst="rect">
            <a:avLst/>
          </a:prstGeom>
          <a:noFill/>
          <a:ln>
            <a:noFill/>
          </a:ln>
        </p:spPr>
      </p:pic>
      <p:sp>
        <p:nvSpPr>
          <p:cNvPr id="319" name="Google Shape;319;p49"/>
          <p:cNvSpPr txBox="1"/>
          <p:nvPr>
            <p:ph idx="4294967295" type="body"/>
          </p:nvPr>
        </p:nvSpPr>
        <p:spPr>
          <a:xfrm>
            <a:off x="722375" y="1209400"/>
            <a:ext cx="7409100" cy="1243800"/>
          </a:xfrm>
          <a:prstGeom prst="rect">
            <a:avLst/>
          </a:prstGeom>
          <a:noFill/>
        </p:spPr>
        <p:txBody>
          <a:bodyPr anchorCtr="0" anchor="ctr" bIns="91425" lIns="91425" spcFirstLastPara="1" rIns="91425" wrap="square" tIns="91425">
            <a:spAutoFit/>
          </a:bodyPr>
          <a:lstStyle/>
          <a:p>
            <a:pPr indent="0" lvl="0" marL="0" rtl="0" algn="l">
              <a:lnSpc>
                <a:spcPct val="130000"/>
              </a:lnSpc>
              <a:spcBef>
                <a:spcPts val="0"/>
              </a:spcBef>
              <a:spcAft>
                <a:spcPts val="0"/>
              </a:spcAft>
              <a:buNone/>
            </a:pPr>
            <a:r>
              <a:rPr lang="it" sz="1200">
                <a:solidFill>
                  <a:srgbClr val="2E2E2E"/>
                </a:solidFill>
                <a:latin typeface="Comfortaa"/>
                <a:ea typeface="Comfortaa"/>
                <a:cs typeface="Comfortaa"/>
                <a:sym typeface="Comfortaa"/>
              </a:rPr>
              <a:t>Per accertarci dei risultati ottenuti, un metodo alternativo per determinare il numero di componenti principali è osservare i valori ottenuti dallo scree plot.</a:t>
            </a:r>
            <a:endParaRPr sz="1200">
              <a:solidFill>
                <a:srgbClr val="2E2E2E"/>
              </a:solidFill>
              <a:latin typeface="Comfortaa"/>
              <a:ea typeface="Comfortaa"/>
              <a:cs typeface="Comfortaa"/>
              <a:sym typeface="Comfortaa"/>
            </a:endParaRPr>
          </a:p>
          <a:p>
            <a:pPr indent="0" lvl="0" marL="0" rtl="0" algn="l">
              <a:lnSpc>
                <a:spcPct val="130000"/>
              </a:lnSpc>
              <a:spcBef>
                <a:spcPts val="1200"/>
              </a:spcBef>
              <a:spcAft>
                <a:spcPts val="1200"/>
              </a:spcAft>
              <a:buNone/>
            </a:pPr>
            <a:r>
              <a:rPr lang="it" sz="1200">
                <a:solidFill>
                  <a:srgbClr val="2E2E2E"/>
                </a:solidFill>
                <a:latin typeface="Comfortaa"/>
                <a:ea typeface="Comfortaa"/>
                <a:cs typeface="Comfortaa"/>
                <a:sym typeface="Comfortaa"/>
              </a:rPr>
              <a:t>Il risultato dall’analisi dello scree plot ci permette di rafforzare le informazioni ricavate dall’analisi degli autovalori.</a:t>
            </a:r>
            <a:endParaRPr sz="1200">
              <a:solidFill>
                <a:srgbClr val="2E2E2E"/>
              </a:solidFill>
              <a:latin typeface="Comfortaa"/>
              <a:ea typeface="Comfortaa"/>
              <a:cs typeface="Comfortaa"/>
              <a:sym typeface="Comfortaa"/>
            </a:endParaRPr>
          </a:p>
        </p:txBody>
      </p:sp>
    </p:spTree>
  </p:cSld>
  <p:clrMapOvr>
    <a:masterClrMapping/>
  </p:clrMapOvr>
</p:sld>
</file>

<file path=ppt/theme/theme1.xml><?xml version="1.0" encoding="utf-8"?>
<a:theme xmlns:a="http://schemas.openxmlformats.org/drawingml/2006/main" xmlns:r="http://schemas.openxmlformats.org/officeDocument/2006/relationships" name="Wine Workshop to Celebrate US National Red Wine Day by Slidesgo">
  <a:themeElements>
    <a:clrScheme name="Simple Light">
      <a:dk1>
        <a:srgbClr val="4C1130"/>
      </a:dk1>
      <a:lt1>
        <a:srgbClr val="FFFFFF"/>
      </a:lt1>
      <a:dk2>
        <a:srgbClr val="551C36"/>
      </a:dk2>
      <a:lt2>
        <a:srgbClr val="FFFFFF"/>
      </a:lt2>
      <a:accent1>
        <a:srgbClr val="F6EEE8"/>
      </a:accent1>
      <a:accent2>
        <a:srgbClr val="4C1130"/>
      </a:accent2>
      <a:accent3>
        <a:srgbClr val="741B47"/>
      </a:accent3>
      <a:accent4>
        <a:srgbClr val="A64D79"/>
      </a:accent4>
      <a:accent5>
        <a:srgbClr val="C27BA0"/>
      </a:accent5>
      <a:accent6>
        <a:srgbClr val="D5A6BD"/>
      </a:accent6>
      <a:hlink>
        <a:srgbClr val="4C113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